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272" r:id="rId2"/>
    <p:sldId id="293" r:id="rId3"/>
    <p:sldId id="303" r:id="rId4"/>
    <p:sldId id="292" r:id="rId5"/>
    <p:sldId id="295" r:id="rId6"/>
    <p:sldId id="307" r:id="rId7"/>
    <p:sldId id="297" r:id="rId8"/>
    <p:sldId id="298" r:id="rId9"/>
    <p:sldId id="304" r:id="rId10"/>
    <p:sldId id="305" r:id="rId11"/>
    <p:sldId id="306" r:id="rId12"/>
    <p:sldId id="299" r:id="rId13"/>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nn Grayson" initials="LG" lastIdx="3" clrIdx="0">
    <p:extLst>
      <p:ext uri="{19B8F6BF-5375-455C-9EA6-DF929625EA0E}">
        <p15:presenceInfo xmlns:p15="http://schemas.microsoft.com/office/powerpoint/2012/main" userId="S-1-5-21-3180401825-3758323706-3624531826-125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2B86"/>
    <a:srgbClr val="EC037C"/>
    <a:srgbClr val="A6CE39"/>
    <a:srgbClr val="25903B"/>
    <a:srgbClr val="00B5D6"/>
    <a:srgbClr val="A2A2A2"/>
    <a:srgbClr val="ED1C35"/>
    <a:srgbClr val="FFC20A"/>
    <a:srgbClr val="2FAAE1"/>
    <a:srgbClr val="085E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18" autoAdjust="0"/>
    <p:restoredTop sz="78285" autoAdjust="0"/>
  </p:normalViewPr>
  <p:slideViewPr>
    <p:cSldViewPr snapToGrid="0">
      <p:cViewPr>
        <p:scale>
          <a:sx n="66" d="100"/>
          <a:sy n="66" d="100"/>
        </p:scale>
        <p:origin x="1416" y="48"/>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D2C3FF-81A4-459C-9BFD-2B4B61FB68ED}"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en-US"/>
        </a:p>
      </dgm:t>
    </dgm:pt>
    <dgm:pt modelId="{1F36003C-9110-49F5-8986-6296996AECA4}">
      <dgm:prSet phldrT="[Text]" custT="1"/>
      <dgm:spPr/>
      <dgm:t>
        <a:bodyPr/>
        <a:lstStyle/>
        <a:p>
          <a:r>
            <a:rPr lang="en-US" sz="2800" dirty="0" smtClean="0"/>
            <a:t>Key Line of Enquiry</a:t>
          </a:r>
          <a:endParaRPr lang="en-US" sz="2800" dirty="0"/>
        </a:p>
      </dgm:t>
    </dgm:pt>
    <dgm:pt modelId="{75F68FA7-A68B-479B-B779-362624E6F035}" type="parTrans" cxnId="{74738EB8-5ABF-4F6D-B4E4-1FB44C1C9474}">
      <dgm:prSet/>
      <dgm:spPr/>
      <dgm:t>
        <a:bodyPr/>
        <a:lstStyle/>
        <a:p>
          <a:endParaRPr lang="en-US" sz="2400"/>
        </a:p>
      </dgm:t>
    </dgm:pt>
    <dgm:pt modelId="{95B8C2A2-6B78-49F7-842D-DAD46D094833}" type="sibTrans" cxnId="{74738EB8-5ABF-4F6D-B4E4-1FB44C1C9474}">
      <dgm:prSet/>
      <dgm:spPr/>
      <dgm:t>
        <a:bodyPr/>
        <a:lstStyle/>
        <a:p>
          <a:endParaRPr lang="en-US" sz="2400"/>
        </a:p>
      </dgm:t>
    </dgm:pt>
    <dgm:pt modelId="{71EE786F-29D4-4AED-A1F1-644DA32BFA0F}">
      <dgm:prSet phldrT="[Text]" custT="1"/>
      <dgm:spPr/>
      <dgm:t>
        <a:bodyPr/>
        <a:lstStyle/>
        <a:p>
          <a:r>
            <a:rPr lang="en-US" sz="2400" dirty="0" smtClean="0"/>
            <a:t>Safe</a:t>
          </a:r>
          <a:endParaRPr lang="en-US" sz="2400" dirty="0"/>
        </a:p>
      </dgm:t>
    </dgm:pt>
    <dgm:pt modelId="{961E2DE8-58FB-4AA7-A903-EC8BFAE5D281}" type="parTrans" cxnId="{01A2E1A6-EBA5-4811-A618-F5A1FBA4E058}">
      <dgm:prSet/>
      <dgm:spPr/>
      <dgm:t>
        <a:bodyPr/>
        <a:lstStyle/>
        <a:p>
          <a:endParaRPr lang="en-US" sz="2400"/>
        </a:p>
      </dgm:t>
    </dgm:pt>
    <dgm:pt modelId="{584DFA1A-A98B-475D-8FA3-180B04305DCB}" type="sibTrans" cxnId="{01A2E1A6-EBA5-4811-A618-F5A1FBA4E058}">
      <dgm:prSet/>
      <dgm:spPr/>
      <dgm:t>
        <a:bodyPr/>
        <a:lstStyle/>
        <a:p>
          <a:endParaRPr lang="en-US" sz="2400"/>
        </a:p>
      </dgm:t>
    </dgm:pt>
    <dgm:pt modelId="{9C8F440C-A860-48E0-8B50-4C7F35F49CDB}">
      <dgm:prSet phldrT="[Text]" custT="1"/>
      <dgm:spPr/>
      <dgm:t>
        <a:bodyPr/>
        <a:lstStyle/>
        <a:p>
          <a:r>
            <a:rPr lang="en-US" sz="2400" dirty="0" smtClean="0"/>
            <a:t>Well Led</a:t>
          </a:r>
          <a:endParaRPr lang="en-US" sz="2400" dirty="0"/>
        </a:p>
      </dgm:t>
    </dgm:pt>
    <dgm:pt modelId="{2FD3675B-F87D-42F6-96F3-1CAA0FF3B9BD}" type="parTrans" cxnId="{5655B7A8-64CF-4ECA-9788-F4DF65CB9163}">
      <dgm:prSet/>
      <dgm:spPr/>
      <dgm:t>
        <a:bodyPr/>
        <a:lstStyle/>
        <a:p>
          <a:endParaRPr lang="en-US" sz="2400"/>
        </a:p>
      </dgm:t>
    </dgm:pt>
    <dgm:pt modelId="{232B79DA-3E01-46E4-A3CE-A4D9609DEE96}" type="sibTrans" cxnId="{5655B7A8-64CF-4ECA-9788-F4DF65CB9163}">
      <dgm:prSet/>
      <dgm:spPr/>
      <dgm:t>
        <a:bodyPr/>
        <a:lstStyle/>
        <a:p>
          <a:endParaRPr lang="en-US" sz="2400"/>
        </a:p>
      </dgm:t>
    </dgm:pt>
    <dgm:pt modelId="{294E431B-5C5C-4480-AFB4-02BEF4BDD1FF}">
      <dgm:prSet phldrT="[Text]" custT="1"/>
      <dgm:spPr/>
      <dgm:t>
        <a:bodyPr/>
        <a:lstStyle/>
        <a:p>
          <a:r>
            <a:rPr lang="en-US" sz="2400" dirty="0" smtClean="0"/>
            <a:t>Re-</a:t>
          </a:r>
          <a:r>
            <a:rPr lang="en-US" sz="2400" dirty="0" err="1" smtClean="0"/>
            <a:t>sponsive</a:t>
          </a:r>
          <a:endParaRPr lang="en-US" sz="2400" dirty="0"/>
        </a:p>
      </dgm:t>
    </dgm:pt>
    <dgm:pt modelId="{0CF178CF-F2A7-40EE-BB27-F92975BE646E}" type="parTrans" cxnId="{0152C134-17F6-4B5D-ADE1-76E08318D3C0}">
      <dgm:prSet/>
      <dgm:spPr/>
      <dgm:t>
        <a:bodyPr/>
        <a:lstStyle/>
        <a:p>
          <a:endParaRPr lang="en-US" sz="2400"/>
        </a:p>
      </dgm:t>
    </dgm:pt>
    <dgm:pt modelId="{A78369B6-74CC-47AD-9F6D-59503D1EB58C}" type="sibTrans" cxnId="{0152C134-17F6-4B5D-ADE1-76E08318D3C0}">
      <dgm:prSet/>
      <dgm:spPr/>
      <dgm:t>
        <a:bodyPr/>
        <a:lstStyle/>
        <a:p>
          <a:endParaRPr lang="en-US" sz="2400"/>
        </a:p>
      </dgm:t>
    </dgm:pt>
    <dgm:pt modelId="{230BADE8-F743-4E60-9FFE-FA85C0BFB1B8}">
      <dgm:prSet phldrT="[Text]" custT="1"/>
      <dgm:spPr/>
      <dgm:t>
        <a:bodyPr/>
        <a:lstStyle/>
        <a:p>
          <a:r>
            <a:rPr lang="en-US" sz="2400" dirty="0" smtClean="0"/>
            <a:t>Caring</a:t>
          </a:r>
          <a:endParaRPr lang="en-US" sz="2400" dirty="0"/>
        </a:p>
      </dgm:t>
    </dgm:pt>
    <dgm:pt modelId="{71A0A039-BB67-400F-8F90-80F9AAF816FC}" type="parTrans" cxnId="{DCEF3EE6-6F75-427E-B1B4-4EFE85B72F92}">
      <dgm:prSet/>
      <dgm:spPr/>
      <dgm:t>
        <a:bodyPr/>
        <a:lstStyle/>
        <a:p>
          <a:endParaRPr lang="en-US" sz="2400"/>
        </a:p>
      </dgm:t>
    </dgm:pt>
    <dgm:pt modelId="{A868A356-22D3-499B-A239-EB330713515B}" type="sibTrans" cxnId="{DCEF3EE6-6F75-427E-B1B4-4EFE85B72F92}">
      <dgm:prSet/>
      <dgm:spPr/>
      <dgm:t>
        <a:bodyPr/>
        <a:lstStyle/>
        <a:p>
          <a:endParaRPr lang="en-US" sz="2400"/>
        </a:p>
      </dgm:t>
    </dgm:pt>
    <dgm:pt modelId="{2A3DE9B6-B60C-44BC-B8D0-5ED3944535A1}">
      <dgm:prSet phldrT="[Text]" custT="1"/>
      <dgm:spPr/>
      <dgm:t>
        <a:bodyPr/>
        <a:lstStyle/>
        <a:p>
          <a:r>
            <a:rPr lang="en-US" sz="2400" dirty="0" smtClean="0"/>
            <a:t>Effective</a:t>
          </a:r>
          <a:endParaRPr lang="en-US" sz="2400" dirty="0"/>
        </a:p>
      </dgm:t>
    </dgm:pt>
    <dgm:pt modelId="{08C51102-EB93-4461-A1DB-E5D499C7BFB3}" type="parTrans" cxnId="{558905CC-078C-471F-9A77-54A99AAC1FB6}">
      <dgm:prSet/>
      <dgm:spPr/>
      <dgm:t>
        <a:bodyPr/>
        <a:lstStyle/>
        <a:p>
          <a:endParaRPr lang="en-US" sz="2400"/>
        </a:p>
      </dgm:t>
    </dgm:pt>
    <dgm:pt modelId="{75F2F59D-6AE3-43CA-A953-70FD34D9DB90}" type="sibTrans" cxnId="{558905CC-078C-471F-9A77-54A99AAC1FB6}">
      <dgm:prSet/>
      <dgm:spPr/>
      <dgm:t>
        <a:bodyPr/>
        <a:lstStyle/>
        <a:p>
          <a:endParaRPr lang="en-US" sz="2400"/>
        </a:p>
      </dgm:t>
    </dgm:pt>
    <dgm:pt modelId="{BDD8117C-A763-405E-8CB1-D93E29E693F8}" type="pres">
      <dgm:prSet presAssocID="{15D2C3FF-81A4-459C-9BFD-2B4B61FB68ED}" presName="Name0" presStyleCnt="0">
        <dgm:presLayoutVars>
          <dgm:chMax val="1"/>
          <dgm:dir/>
          <dgm:animLvl val="ctr"/>
          <dgm:resizeHandles val="exact"/>
        </dgm:presLayoutVars>
      </dgm:prSet>
      <dgm:spPr/>
      <dgm:t>
        <a:bodyPr/>
        <a:lstStyle/>
        <a:p>
          <a:endParaRPr lang="en-US"/>
        </a:p>
      </dgm:t>
    </dgm:pt>
    <dgm:pt modelId="{5755A5F3-389B-4B3D-9E3F-536D9FC59394}" type="pres">
      <dgm:prSet presAssocID="{1F36003C-9110-49F5-8986-6296996AECA4}" presName="centerShape" presStyleLbl="node0" presStyleIdx="0" presStyleCnt="1"/>
      <dgm:spPr/>
      <dgm:t>
        <a:bodyPr/>
        <a:lstStyle/>
        <a:p>
          <a:endParaRPr lang="en-US"/>
        </a:p>
      </dgm:t>
    </dgm:pt>
    <dgm:pt modelId="{B8AC3F4D-0ED3-4AB3-9133-76FC6A388335}" type="pres">
      <dgm:prSet presAssocID="{71EE786F-29D4-4AED-A1F1-644DA32BFA0F}" presName="node" presStyleLbl="node1" presStyleIdx="0" presStyleCnt="5">
        <dgm:presLayoutVars>
          <dgm:bulletEnabled val="1"/>
        </dgm:presLayoutVars>
      </dgm:prSet>
      <dgm:spPr/>
      <dgm:t>
        <a:bodyPr/>
        <a:lstStyle/>
        <a:p>
          <a:endParaRPr lang="en-US"/>
        </a:p>
      </dgm:t>
    </dgm:pt>
    <dgm:pt modelId="{C526F64B-1F29-4B92-AA85-83CF3614B04E}" type="pres">
      <dgm:prSet presAssocID="{71EE786F-29D4-4AED-A1F1-644DA32BFA0F}" presName="dummy" presStyleCnt="0"/>
      <dgm:spPr/>
    </dgm:pt>
    <dgm:pt modelId="{483E1C57-C953-482D-89B3-F4B6564719F7}" type="pres">
      <dgm:prSet presAssocID="{584DFA1A-A98B-475D-8FA3-180B04305DCB}" presName="sibTrans" presStyleLbl="sibTrans2D1" presStyleIdx="0" presStyleCnt="5"/>
      <dgm:spPr/>
      <dgm:t>
        <a:bodyPr/>
        <a:lstStyle/>
        <a:p>
          <a:endParaRPr lang="en-US"/>
        </a:p>
      </dgm:t>
    </dgm:pt>
    <dgm:pt modelId="{D4F767DE-0DC9-4AF7-8993-7753D3AF9829}" type="pres">
      <dgm:prSet presAssocID="{9C8F440C-A860-48E0-8B50-4C7F35F49CDB}" presName="node" presStyleLbl="node1" presStyleIdx="1" presStyleCnt="5">
        <dgm:presLayoutVars>
          <dgm:bulletEnabled val="1"/>
        </dgm:presLayoutVars>
      </dgm:prSet>
      <dgm:spPr/>
      <dgm:t>
        <a:bodyPr/>
        <a:lstStyle/>
        <a:p>
          <a:endParaRPr lang="en-US"/>
        </a:p>
      </dgm:t>
    </dgm:pt>
    <dgm:pt modelId="{7FB1F457-2316-409D-A560-45F69ECCDDA2}" type="pres">
      <dgm:prSet presAssocID="{9C8F440C-A860-48E0-8B50-4C7F35F49CDB}" presName="dummy" presStyleCnt="0"/>
      <dgm:spPr/>
    </dgm:pt>
    <dgm:pt modelId="{6FBA1C28-A450-4D51-B136-758CA760C9A7}" type="pres">
      <dgm:prSet presAssocID="{232B79DA-3E01-46E4-A3CE-A4D9609DEE96}" presName="sibTrans" presStyleLbl="sibTrans2D1" presStyleIdx="1" presStyleCnt="5"/>
      <dgm:spPr/>
      <dgm:t>
        <a:bodyPr/>
        <a:lstStyle/>
        <a:p>
          <a:endParaRPr lang="en-US"/>
        </a:p>
      </dgm:t>
    </dgm:pt>
    <dgm:pt modelId="{12BAFED4-9149-4528-8C83-5ECA43372F45}" type="pres">
      <dgm:prSet presAssocID="{294E431B-5C5C-4480-AFB4-02BEF4BDD1FF}" presName="node" presStyleLbl="node1" presStyleIdx="2" presStyleCnt="5">
        <dgm:presLayoutVars>
          <dgm:bulletEnabled val="1"/>
        </dgm:presLayoutVars>
      </dgm:prSet>
      <dgm:spPr/>
      <dgm:t>
        <a:bodyPr/>
        <a:lstStyle/>
        <a:p>
          <a:endParaRPr lang="en-US"/>
        </a:p>
      </dgm:t>
    </dgm:pt>
    <dgm:pt modelId="{6B27D48E-F024-4759-9294-E0B428AC0FAD}" type="pres">
      <dgm:prSet presAssocID="{294E431B-5C5C-4480-AFB4-02BEF4BDD1FF}" presName="dummy" presStyleCnt="0"/>
      <dgm:spPr/>
    </dgm:pt>
    <dgm:pt modelId="{97EBD519-6F60-429B-9143-1D6F5F33278F}" type="pres">
      <dgm:prSet presAssocID="{A78369B6-74CC-47AD-9F6D-59503D1EB58C}" presName="sibTrans" presStyleLbl="sibTrans2D1" presStyleIdx="2" presStyleCnt="5"/>
      <dgm:spPr/>
      <dgm:t>
        <a:bodyPr/>
        <a:lstStyle/>
        <a:p>
          <a:endParaRPr lang="en-US"/>
        </a:p>
      </dgm:t>
    </dgm:pt>
    <dgm:pt modelId="{4CB51BE3-0424-47D2-942F-5BC6D140A514}" type="pres">
      <dgm:prSet presAssocID="{230BADE8-F743-4E60-9FFE-FA85C0BFB1B8}" presName="node" presStyleLbl="node1" presStyleIdx="3" presStyleCnt="5">
        <dgm:presLayoutVars>
          <dgm:bulletEnabled val="1"/>
        </dgm:presLayoutVars>
      </dgm:prSet>
      <dgm:spPr/>
      <dgm:t>
        <a:bodyPr/>
        <a:lstStyle/>
        <a:p>
          <a:endParaRPr lang="en-US"/>
        </a:p>
      </dgm:t>
    </dgm:pt>
    <dgm:pt modelId="{87DE1844-6932-4D4B-8925-7E7756E1507E}" type="pres">
      <dgm:prSet presAssocID="{230BADE8-F743-4E60-9FFE-FA85C0BFB1B8}" presName="dummy" presStyleCnt="0"/>
      <dgm:spPr/>
    </dgm:pt>
    <dgm:pt modelId="{682E06E4-C938-41F3-B318-EA637FA0027F}" type="pres">
      <dgm:prSet presAssocID="{A868A356-22D3-499B-A239-EB330713515B}" presName="sibTrans" presStyleLbl="sibTrans2D1" presStyleIdx="3" presStyleCnt="5"/>
      <dgm:spPr/>
      <dgm:t>
        <a:bodyPr/>
        <a:lstStyle/>
        <a:p>
          <a:endParaRPr lang="en-US"/>
        </a:p>
      </dgm:t>
    </dgm:pt>
    <dgm:pt modelId="{4B6B7EE6-1BDC-434A-97F8-BB4D1BB7C8D6}" type="pres">
      <dgm:prSet presAssocID="{2A3DE9B6-B60C-44BC-B8D0-5ED3944535A1}" presName="node" presStyleLbl="node1" presStyleIdx="4" presStyleCnt="5">
        <dgm:presLayoutVars>
          <dgm:bulletEnabled val="1"/>
        </dgm:presLayoutVars>
      </dgm:prSet>
      <dgm:spPr/>
      <dgm:t>
        <a:bodyPr/>
        <a:lstStyle/>
        <a:p>
          <a:endParaRPr lang="en-US"/>
        </a:p>
      </dgm:t>
    </dgm:pt>
    <dgm:pt modelId="{6C0345E4-EBDD-42C7-ACEE-0C8C59D2A084}" type="pres">
      <dgm:prSet presAssocID="{2A3DE9B6-B60C-44BC-B8D0-5ED3944535A1}" presName="dummy" presStyleCnt="0"/>
      <dgm:spPr/>
    </dgm:pt>
    <dgm:pt modelId="{2F9F4630-C9F6-4F59-B8C5-31DCA5E600FD}" type="pres">
      <dgm:prSet presAssocID="{75F2F59D-6AE3-43CA-A953-70FD34D9DB90}" presName="sibTrans" presStyleLbl="sibTrans2D1" presStyleIdx="4" presStyleCnt="5"/>
      <dgm:spPr/>
      <dgm:t>
        <a:bodyPr/>
        <a:lstStyle/>
        <a:p>
          <a:endParaRPr lang="en-US"/>
        </a:p>
      </dgm:t>
    </dgm:pt>
  </dgm:ptLst>
  <dgm:cxnLst>
    <dgm:cxn modelId="{1A07C28D-F4C2-4C58-BE93-E11C42438D53}" type="presOf" srcId="{584DFA1A-A98B-475D-8FA3-180B04305DCB}" destId="{483E1C57-C953-482D-89B3-F4B6564719F7}" srcOrd="0" destOrd="0" presId="urn:microsoft.com/office/officeart/2005/8/layout/radial6"/>
    <dgm:cxn modelId="{26438431-4A64-444A-B7E5-D88FDAB2F6E5}" type="presOf" srcId="{75F2F59D-6AE3-43CA-A953-70FD34D9DB90}" destId="{2F9F4630-C9F6-4F59-B8C5-31DCA5E600FD}" srcOrd="0" destOrd="0" presId="urn:microsoft.com/office/officeart/2005/8/layout/radial6"/>
    <dgm:cxn modelId="{9964DC9A-75ED-4C66-AC5E-E6BF595E850F}" type="presOf" srcId="{1F36003C-9110-49F5-8986-6296996AECA4}" destId="{5755A5F3-389B-4B3D-9E3F-536D9FC59394}" srcOrd="0" destOrd="0" presId="urn:microsoft.com/office/officeart/2005/8/layout/radial6"/>
    <dgm:cxn modelId="{01A2E1A6-EBA5-4811-A618-F5A1FBA4E058}" srcId="{1F36003C-9110-49F5-8986-6296996AECA4}" destId="{71EE786F-29D4-4AED-A1F1-644DA32BFA0F}" srcOrd="0" destOrd="0" parTransId="{961E2DE8-58FB-4AA7-A903-EC8BFAE5D281}" sibTransId="{584DFA1A-A98B-475D-8FA3-180B04305DCB}"/>
    <dgm:cxn modelId="{F5699C10-074E-4BA3-9F29-B17D892D033A}" type="presOf" srcId="{15D2C3FF-81A4-459C-9BFD-2B4B61FB68ED}" destId="{BDD8117C-A763-405E-8CB1-D93E29E693F8}" srcOrd="0" destOrd="0" presId="urn:microsoft.com/office/officeart/2005/8/layout/radial6"/>
    <dgm:cxn modelId="{5655B7A8-64CF-4ECA-9788-F4DF65CB9163}" srcId="{1F36003C-9110-49F5-8986-6296996AECA4}" destId="{9C8F440C-A860-48E0-8B50-4C7F35F49CDB}" srcOrd="1" destOrd="0" parTransId="{2FD3675B-F87D-42F6-96F3-1CAA0FF3B9BD}" sibTransId="{232B79DA-3E01-46E4-A3CE-A4D9609DEE96}"/>
    <dgm:cxn modelId="{B819FFB2-D5E3-44D6-9C47-46CD7C737488}" type="presOf" srcId="{2A3DE9B6-B60C-44BC-B8D0-5ED3944535A1}" destId="{4B6B7EE6-1BDC-434A-97F8-BB4D1BB7C8D6}" srcOrd="0" destOrd="0" presId="urn:microsoft.com/office/officeart/2005/8/layout/radial6"/>
    <dgm:cxn modelId="{558905CC-078C-471F-9A77-54A99AAC1FB6}" srcId="{1F36003C-9110-49F5-8986-6296996AECA4}" destId="{2A3DE9B6-B60C-44BC-B8D0-5ED3944535A1}" srcOrd="4" destOrd="0" parTransId="{08C51102-EB93-4461-A1DB-E5D499C7BFB3}" sibTransId="{75F2F59D-6AE3-43CA-A953-70FD34D9DB90}"/>
    <dgm:cxn modelId="{7EDE4D7C-5EC0-4B3C-B52A-447978F48E1E}" type="presOf" srcId="{232B79DA-3E01-46E4-A3CE-A4D9609DEE96}" destId="{6FBA1C28-A450-4D51-B136-758CA760C9A7}" srcOrd="0" destOrd="0" presId="urn:microsoft.com/office/officeart/2005/8/layout/radial6"/>
    <dgm:cxn modelId="{885BB1F1-2194-45EB-B2E0-DAF669BCC0F6}" type="presOf" srcId="{A78369B6-74CC-47AD-9F6D-59503D1EB58C}" destId="{97EBD519-6F60-429B-9143-1D6F5F33278F}" srcOrd="0" destOrd="0" presId="urn:microsoft.com/office/officeart/2005/8/layout/radial6"/>
    <dgm:cxn modelId="{B9E25B08-494F-47AA-8E03-BD7932BBF183}" type="presOf" srcId="{294E431B-5C5C-4480-AFB4-02BEF4BDD1FF}" destId="{12BAFED4-9149-4528-8C83-5ECA43372F45}" srcOrd="0" destOrd="0" presId="urn:microsoft.com/office/officeart/2005/8/layout/radial6"/>
    <dgm:cxn modelId="{13506E79-4BDB-40A8-A83C-9F8895DBC095}" type="presOf" srcId="{A868A356-22D3-499B-A239-EB330713515B}" destId="{682E06E4-C938-41F3-B318-EA637FA0027F}" srcOrd="0" destOrd="0" presId="urn:microsoft.com/office/officeart/2005/8/layout/radial6"/>
    <dgm:cxn modelId="{0152C134-17F6-4B5D-ADE1-76E08318D3C0}" srcId="{1F36003C-9110-49F5-8986-6296996AECA4}" destId="{294E431B-5C5C-4480-AFB4-02BEF4BDD1FF}" srcOrd="2" destOrd="0" parTransId="{0CF178CF-F2A7-40EE-BB27-F92975BE646E}" sibTransId="{A78369B6-74CC-47AD-9F6D-59503D1EB58C}"/>
    <dgm:cxn modelId="{EB0744FF-392D-48AF-9930-C6964786DB64}" type="presOf" srcId="{9C8F440C-A860-48E0-8B50-4C7F35F49CDB}" destId="{D4F767DE-0DC9-4AF7-8993-7753D3AF9829}" srcOrd="0" destOrd="0" presId="urn:microsoft.com/office/officeart/2005/8/layout/radial6"/>
    <dgm:cxn modelId="{DCEF3EE6-6F75-427E-B1B4-4EFE85B72F92}" srcId="{1F36003C-9110-49F5-8986-6296996AECA4}" destId="{230BADE8-F743-4E60-9FFE-FA85C0BFB1B8}" srcOrd="3" destOrd="0" parTransId="{71A0A039-BB67-400F-8F90-80F9AAF816FC}" sibTransId="{A868A356-22D3-499B-A239-EB330713515B}"/>
    <dgm:cxn modelId="{74738EB8-5ABF-4F6D-B4E4-1FB44C1C9474}" srcId="{15D2C3FF-81A4-459C-9BFD-2B4B61FB68ED}" destId="{1F36003C-9110-49F5-8986-6296996AECA4}" srcOrd="0" destOrd="0" parTransId="{75F68FA7-A68B-479B-B779-362624E6F035}" sibTransId="{95B8C2A2-6B78-49F7-842D-DAD46D094833}"/>
    <dgm:cxn modelId="{B2F41664-87F6-4546-AD88-C3A2E4655F84}" type="presOf" srcId="{230BADE8-F743-4E60-9FFE-FA85C0BFB1B8}" destId="{4CB51BE3-0424-47D2-942F-5BC6D140A514}" srcOrd="0" destOrd="0" presId="urn:microsoft.com/office/officeart/2005/8/layout/radial6"/>
    <dgm:cxn modelId="{32C57A44-C9B3-46F0-A720-8795410A5BE5}" type="presOf" srcId="{71EE786F-29D4-4AED-A1F1-644DA32BFA0F}" destId="{B8AC3F4D-0ED3-4AB3-9133-76FC6A388335}" srcOrd="0" destOrd="0" presId="urn:microsoft.com/office/officeart/2005/8/layout/radial6"/>
    <dgm:cxn modelId="{3540B92D-D197-4133-864F-7CCEEDA88372}" type="presParOf" srcId="{BDD8117C-A763-405E-8CB1-D93E29E693F8}" destId="{5755A5F3-389B-4B3D-9E3F-536D9FC59394}" srcOrd="0" destOrd="0" presId="urn:microsoft.com/office/officeart/2005/8/layout/radial6"/>
    <dgm:cxn modelId="{F84ECC45-FCF0-4799-A1A7-97948ADD5D69}" type="presParOf" srcId="{BDD8117C-A763-405E-8CB1-D93E29E693F8}" destId="{B8AC3F4D-0ED3-4AB3-9133-76FC6A388335}" srcOrd="1" destOrd="0" presId="urn:microsoft.com/office/officeart/2005/8/layout/radial6"/>
    <dgm:cxn modelId="{A3D0652E-8F75-43B0-9817-E81FDBF63DB4}" type="presParOf" srcId="{BDD8117C-A763-405E-8CB1-D93E29E693F8}" destId="{C526F64B-1F29-4B92-AA85-83CF3614B04E}" srcOrd="2" destOrd="0" presId="urn:microsoft.com/office/officeart/2005/8/layout/radial6"/>
    <dgm:cxn modelId="{A7C60365-E1E7-4C96-837E-006EA865F64E}" type="presParOf" srcId="{BDD8117C-A763-405E-8CB1-D93E29E693F8}" destId="{483E1C57-C953-482D-89B3-F4B6564719F7}" srcOrd="3" destOrd="0" presId="urn:microsoft.com/office/officeart/2005/8/layout/radial6"/>
    <dgm:cxn modelId="{172F050E-454B-4D7D-B7E8-C46EC22EA7C4}" type="presParOf" srcId="{BDD8117C-A763-405E-8CB1-D93E29E693F8}" destId="{D4F767DE-0DC9-4AF7-8993-7753D3AF9829}" srcOrd="4" destOrd="0" presId="urn:microsoft.com/office/officeart/2005/8/layout/radial6"/>
    <dgm:cxn modelId="{8705D461-A72D-4ADA-9670-D964A0C917BF}" type="presParOf" srcId="{BDD8117C-A763-405E-8CB1-D93E29E693F8}" destId="{7FB1F457-2316-409D-A560-45F69ECCDDA2}" srcOrd="5" destOrd="0" presId="urn:microsoft.com/office/officeart/2005/8/layout/radial6"/>
    <dgm:cxn modelId="{EC6C47A3-AD5A-4B07-B42D-FC2E78EE9D5C}" type="presParOf" srcId="{BDD8117C-A763-405E-8CB1-D93E29E693F8}" destId="{6FBA1C28-A450-4D51-B136-758CA760C9A7}" srcOrd="6" destOrd="0" presId="urn:microsoft.com/office/officeart/2005/8/layout/radial6"/>
    <dgm:cxn modelId="{04420C35-2F9D-4708-AB44-3D15C2B156A9}" type="presParOf" srcId="{BDD8117C-A763-405E-8CB1-D93E29E693F8}" destId="{12BAFED4-9149-4528-8C83-5ECA43372F45}" srcOrd="7" destOrd="0" presId="urn:microsoft.com/office/officeart/2005/8/layout/radial6"/>
    <dgm:cxn modelId="{EC984A6D-4DE8-45AF-986C-B875AD2EDA95}" type="presParOf" srcId="{BDD8117C-A763-405E-8CB1-D93E29E693F8}" destId="{6B27D48E-F024-4759-9294-E0B428AC0FAD}" srcOrd="8" destOrd="0" presId="urn:microsoft.com/office/officeart/2005/8/layout/radial6"/>
    <dgm:cxn modelId="{C84F8BD2-4B01-4A29-8C97-921B95C6329B}" type="presParOf" srcId="{BDD8117C-A763-405E-8CB1-D93E29E693F8}" destId="{97EBD519-6F60-429B-9143-1D6F5F33278F}" srcOrd="9" destOrd="0" presId="urn:microsoft.com/office/officeart/2005/8/layout/radial6"/>
    <dgm:cxn modelId="{3C7E329C-7BBD-4B67-B2C1-A559B25ED55D}" type="presParOf" srcId="{BDD8117C-A763-405E-8CB1-D93E29E693F8}" destId="{4CB51BE3-0424-47D2-942F-5BC6D140A514}" srcOrd="10" destOrd="0" presId="urn:microsoft.com/office/officeart/2005/8/layout/radial6"/>
    <dgm:cxn modelId="{00E959D5-59B3-4015-95F3-098EBCCE2184}" type="presParOf" srcId="{BDD8117C-A763-405E-8CB1-D93E29E693F8}" destId="{87DE1844-6932-4D4B-8925-7E7756E1507E}" srcOrd="11" destOrd="0" presId="urn:microsoft.com/office/officeart/2005/8/layout/radial6"/>
    <dgm:cxn modelId="{52A5EBA7-0522-4000-BE38-8DA8114F60D6}" type="presParOf" srcId="{BDD8117C-A763-405E-8CB1-D93E29E693F8}" destId="{682E06E4-C938-41F3-B318-EA637FA0027F}" srcOrd="12" destOrd="0" presId="urn:microsoft.com/office/officeart/2005/8/layout/radial6"/>
    <dgm:cxn modelId="{75C3A1BD-52C2-4870-A118-7922FF0E8B65}" type="presParOf" srcId="{BDD8117C-A763-405E-8CB1-D93E29E693F8}" destId="{4B6B7EE6-1BDC-434A-97F8-BB4D1BB7C8D6}" srcOrd="13" destOrd="0" presId="urn:microsoft.com/office/officeart/2005/8/layout/radial6"/>
    <dgm:cxn modelId="{EB20E6CD-199C-4A5D-8ECB-A1A4B6A5ED4C}" type="presParOf" srcId="{BDD8117C-A763-405E-8CB1-D93E29E693F8}" destId="{6C0345E4-EBDD-42C7-ACEE-0C8C59D2A084}" srcOrd="14" destOrd="0" presId="urn:microsoft.com/office/officeart/2005/8/layout/radial6"/>
    <dgm:cxn modelId="{B53E8225-84E0-4940-BD98-C9DAF10021FF}" type="presParOf" srcId="{BDD8117C-A763-405E-8CB1-D93E29E693F8}" destId="{2F9F4630-C9F6-4F59-B8C5-31DCA5E600FD}" srcOrd="1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D2C3FF-81A4-459C-9BFD-2B4B61FB68ED}"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en-US"/>
        </a:p>
      </dgm:t>
    </dgm:pt>
    <dgm:pt modelId="{1F36003C-9110-49F5-8986-6296996AECA4}">
      <dgm:prSet phldrT="[Text]" custT="1"/>
      <dgm:spPr/>
      <dgm:t>
        <a:bodyPr/>
        <a:lstStyle/>
        <a:p>
          <a:r>
            <a:rPr lang="en-US" sz="700" dirty="0" smtClean="0"/>
            <a:t>Key Line of Enquiry</a:t>
          </a:r>
          <a:endParaRPr lang="en-US" sz="700" dirty="0"/>
        </a:p>
      </dgm:t>
    </dgm:pt>
    <dgm:pt modelId="{75F68FA7-A68B-479B-B779-362624E6F035}" type="parTrans" cxnId="{74738EB8-5ABF-4F6D-B4E4-1FB44C1C9474}">
      <dgm:prSet/>
      <dgm:spPr/>
      <dgm:t>
        <a:bodyPr/>
        <a:lstStyle/>
        <a:p>
          <a:endParaRPr lang="en-US" sz="600"/>
        </a:p>
      </dgm:t>
    </dgm:pt>
    <dgm:pt modelId="{95B8C2A2-6B78-49F7-842D-DAD46D094833}" type="sibTrans" cxnId="{74738EB8-5ABF-4F6D-B4E4-1FB44C1C9474}">
      <dgm:prSet/>
      <dgm:spPr/>
      <dgm:t>
        <a:bodyPr/>
        <a:lstStyle/>
        <a:p>
          <a:endParaRPr lang="en-US" sz="600"/>
        </a:p>
      </dgm:t>
    </dgm:pt>
    <dgm:pt modelId="{71EE786F-29D4-4AED-A1F1-644DA32BFA0F}">
      <dgm:prSet phldrT="[Text]" custT="1"/>
      <dgm:spPr>
        <a:solidFill>
          <a:schemeClr val="bg1">
            <a:lumMod val="75000"/>
          </a:schemeClr>
        </a:solidFill>
      </dgm:spPr>
      <dgm:t>
        <a:bodyPr/>
        <a:lstStyle/>
        <a:p>
          <a:r>
            <a:rPr lang="en-US" sz="600" dirty="0" smtClean="0"/>
            <a:t>Safe</a:t>
          </a:r>
          <a:endParaRPr lang="en-US" sz="600" dirty="0"/>
        </a:p>
      </dgm:t>
    </dgm:pt>
    <dgm:pt modelId="{961E2DE8-58FB-4AA7-A903-EC8BFAE5D281}" type="parTrans" cxnId="{01A2E1A6-EBA5-4811-A618-F5A1FBA4E058}">
      <dgm:prSet/>
      <dgm:spPr/>
      <dgm:t>
        <a:bodyPr/>
        <a:lstStyle/>
        <a:p>
          <a:endParaRPr lang="en-US" sz="600"/>
        </a:p>
      </dgm:t>
    </dgm:pt>
    <dgm:pt modelId="{584DFA1A-A98B-475D-8FA3-180B04305DCB}" type="sibTrans" cxnId="{01A2E1A6-EBA5-4811-A618-F5A1FBA4E058}">
      <dgm:prSet/>
      <dgm:spPr/>
      <dgm:t>
        <a:bodyPr/>
        <a:lstStyle/>
        <a:p>
          <a:endParaRPr lang="en-US" sz="600"/>
        </a:p>
      </dgm:t>
    </dgm:pt>
    <dgm:pt modelId="{9C8F440C-A860-48E0-8B50-4C7F35F49CDB}">
      <dgm:prSet phldrT="[Text]" custT="1"/>
      <dgm:spPr>
        <a:solidFill>
          <a:srgbClr val="FF0000"/>
        </a:solidFill>
      </dgm:spPr>
      <dgm:t>
        <a:bodyPr/>
        <a:lstStyle/>
        <a:p>
          <a:r>
            <a:rPr lang="en-US" sz="600" dirty="0" smtClean="0"/>
            <a:t>Well Led</a:t>
          </a:r>
          <a:endParaRPr lang="en-US" sz="600" dirty="0"/>
        </a:p>
      </dgm:t>
    </dgm:pt>
    <dgm:pt modelId="{2FD3675B-F87D-42F6-96F3-1CAA0FF3B9BD}" type="parTrans" cxnId="{5655B7A8-64CF-4ECA-9788-F4DF65CB9163}">
      <dgm:prSet/>
      <dgm:spPr/>
      <dgm:t>
        <a:bodyPr/>
        <a:lstStyle/>
        <a:p>
          <a:endParaRPr lang="en-US" sz="600"/>
        </a:p>
      </dgm:t>
    </dgm:pt>
    <dgm:pt modelId="{232B79DA-3E01-46E4-A3CE-A4D9609DEE96}" type="sibTrans" cxnId="{5655B7A8-64CF-4ECA-9788-F4DF65CB9163}">
      <dgm:prSet/>
      <dgm:spPr/>
      <dgm:t>
        <a:bodyPr/>
        <a:lstStyle/>
        <a:p>
          <a:endParaRPr lang="en-US" sz="600"/>
        </a:p>
      </dgm:t>
    </dgm:pt>
    <dgm:pt modelId="{294E431B-5C5C-4480-AFB4-02BEF4BDD1FF}">
      <dgm:prSet phldrT="[Text]" custT="1"/>
      <dgm:spPr>
        <a:solidFill>
          <a:schemeClr val="accent3"/>
        </a:solidFill>
      </dgm:spPr>
      <dgm:t>
        <a:bodyPr/>
        <a:lstStyle/>
        <a:p>
          <a:r>
            <a:rPr lang="en-US" sz="600" dirty="0" smtClean="0"/>
            <a:t>Re-</a:t>
          </a:r>
          <a:r>
            <a:rPr lang="en-US" sz="600" dirty="0" err="1" smtClean="0"/>
            <a:t>sponsive</a:t>
          </a:r>
          <a:endParaRPr lang="en-US" sz="600" dirty="0"/>
        </a:p>
      </dgm:t>
    </dgm:pt>
    <dgm:pt modelId="{0CF178CF-F2A7-40EE-BB27-F92975BE646E}" type="parTrans" cxnId="{0152C134-17F6-4B5D-ADE1-76E08318D3C0}">
      <dgm:prSet/>
      <dgm:spPr/>
      <dgm:t>
        <a:bodyPr/>
        <a:lstStyle/>
        <a:p>
          <a:endParaRPr lang="en-US" sz="600"/>
        </a:p>
      </dgm:t>
    </dgm:pt>
    <dgm:pt modelId="{A78369B6-74CC-47AD-9F6D-59503D1EB58C}" type="sibTrans" cxnId="{0152C134-17F6-4B5D-ADE1-76E08318D3C0}">
      <dgm:prSet/>
      <dgm:spPr/>
      <dgm:t>
        <a:bodyPr/>
        <a:lstStyle/>
        <a:p>
          <a:endParaRPr lang="en-US" sz="600"/>
        </a:p>
      </dgm:t>
    </dgm:pt>
    <dgm:pt modelId="{230BADE8-F743-4E60-9FFE-FA85C0BFB1B8}">
      <dgm:prSet phldrT="[Text]" custT="1"/>
      <dgm:spPr>
        <a:solidFill>
          <a:srgbClr val="A2A2A2"/>
        </a:solidFill>
      </dgm:spPr>
      <dgm:t>
        <a:bodyPr/>
        <a:lstStyle/>
        <a:p>
          <a:r>
            <a:rPr lang="en-US" sz="600" dirty="0" smtClean="0"/>
            <a:t>Caring</a:t>
          </a:r>
          <a:endParaRPr lang="en-US" sz="600" dirty="0"/>
        </a:p>
      </dgm:t>
    </dgm:pt>
    <dgm:pt modelId="{71A0A039-BB67-400F-8F90-80F9AAF816FC}" type="parTrans" cxnId="{DCEF3EE6-6F75-427E-B1B4-4EFE85B72F92}">
      <dgm:prSet/>
      <dgm:spPr/>
      <dgm:t>
        <a:bodyPr/>
        <a:lstStyle/>
        <a:p>
          <a:endParaRPr lang="en-US" sz="600"/>
        </a:p>
      </dgm:t>
    </dgm:pt>
    <dgm:pt modelId="{A868A356-22D3-499B-A239-EB330713515B}" type="sibTrans" cxnId="{DCEF3EE6-6F75-427E-B1B4-4EFE85B72F92}">
      <dgm:prSet/>
      <dgm:spPr/>
      <dgm:t>
        <a:bodyPr/>
        <a:lstStyle/>
        <a:p>
          <a:endParaRPr lang="en-US" sz="600"/>
        </a:p>
      </dgm:t>
    </dgm:pt>
    <dgm:pt modelId="{2A3DE9B6-B60C-44BC-B8D0-5ED3944535A1}">
      <dgm:prSet phldrT="[Text]" custT="1"/>
      <dgm:spPr>
        <a:solidFill>
          <a:srgbClr val="A2A2A2"/>
        </a:solidFill>
      </dgm:spPr>
      <dgm:t>
        <a:bodyPr/>
        <a:lstStyle/>
        <a:p>
          <a:r>
            <a:rPr lang="en-US" sz="600" dirty="0" smtClean="0"/>
            <a:t>Effective</a:t>
          </a:r>
          <a:endParaRPr lang="en-US" sz="600" dirty="0"/>
        </a:p>
      </dgm:t>
    </dgm:pt>
    <dgm:pt modelId="{08C51102-EB93-4461-A1DB-E5D499C7BFB3}" type="parTrans" cxnId="{558905CC-078C-471F-9A77-54A99AAC1FB6}">
      <dgm:prSet/>
      <dgm:spPr/>
      <dgm:t>
        <a:bodyPr/>
        <a:lstStyle/>
        <a:p>
          <a:endParaRPr lang="en-US" sz="600"/>
        </a:p>
      </dgm:t>
    </dgm:pt>
    <dgm:pt modelId="{75F2F59D-6AE3-43CA-A953-70FD34D9DB90}" type="sibTrans" cxnId="{558905CC-078C-471F-9A77-54A99AAC1FB6}">
      <dgm:prSet/>
      <dgm:spPr/>
      <dgm:t>
        <a:bodyPr/>
        <a:lstStyle/>
        <a:p>
          <a:endParaRPr lang="en-US" sz="600"/>
        </a:p>
      </dgm:t>
    </dgm:pt>
    <dgm:pt modelId="{BDD8117C-A763-405E-8CB1-D93E29E693F8}" type="pres">
      <dgm:prSet presAssocID="{15D2C3FF-81A4-459C-9BFD-2B4B61FB68ED}" presName="Name0" presStyleCnt="0">
        <dgm:presLayoutVars>
          <dgm:chMax val="1"/>
          <dgm:dir/>
          <dgm:animLvl val="ctr"/>
          <dgm:resizeHandles val="exact"/>
        </dgm:presLayoutVars>
      </dgm:prSet>
      <dgm:spPr/>
      <dgm:t>
        <a:bodyPr/>
        <a:lstStyle/>
        <a:p>
          <a:endParaRPr lang="en-US"/>
        </a:p>
      </dgm:t>
    </dgm:pt>
    <dgm:pt modelId="{5755A5F3-389B-4B3D-9E3F-536D9FC59394}" type="pres">
      <dgm:prSet presAssocID="{1F36003C-9110-49F5-8986-6296996AECA4}" presName="centerShape" presStyleLbl="node0" presStyleIdx="0" presStyleCnt="1"/>
      <dgm:spPr/>
      <dgm:t>
        <a:bodyPr/>
        <a:lstStyle/>
        <a:p>
          <a:endParaRPr lang="en-US"/>
        </a:p>
      </dgm:t>
    </dgm:pt>
    <dgm:pt modelId="{B8AC3F4D-0ED3-4AB3-9133-76FC6A388335}" type="pres">
      <dgm:prSet presAssocID="{71EE786F-29D4-4AED-A1F1-644DA32BFA0F}" presName="node" presStyleLbl="node1" presStyleIdx="0" presStyleCnt="5">
        <dgm:presLayoutVars>
          <dgm:bulletEnabled val="1"/>
        </dgm:presLayoutVars>
      </dgm:prSet>
      <dgm:spPr/>
      <dgm:t>
        <a:bodyPr/>
        <a:lstStyle/>
        <a:p>
          <a:endParaRPr lang="en-US"/>
        </a:p>
      </dgm:t>
    </dgm:pt>
    <dgm:pt modelId="{C526F64B-1F29-4B92-AA85-83CF3614B04E}" type="pres">
      <dgm:prSet presAssocID="{71EE786F-29D4-4AED-A1F1-644DA32BFA0F}" presName="dummy" presStyleCnt="0"/>
      <dgm:spPr/>
    </dgm:pt>
    <dgm:pt modelId="{483E1C57-C953-482D-89B3-F4B6564719F7}" type="pres">
      <dgm:prSet presAssocID="{584DFA1A-A98B-475D-8FA3-180B04305DCB}" presName="sibTrans" presStyleLbl="sibTrans2D1" presStyleIdx="0" presStyleCnt="5"/>
      <dgm:spPr/>
      <dgm:t>
        <a:bodyPr/>
        <a:lstStyle/>
        <a:p>
          <a:endParaRPr lang="en-US"/>
        </a:p>
      </dgm:t>
    </dgm:pt>
    <dgm:pt modelId="{D4F767DE-0DC9-4AF7-8993-7753D3AF9829}" type="pres">
      <dgm:prSet presAssocID="{9C8F440C-A860-48E0-8B50-4C7F35F49CDB}" presName="node" presStyleLbl="node1" presStyleIdx="1" presStyleCnt="5">
        <dgm:presLayoutVars>
          <dgm:bulletEnabled val="1"/>
        </dgm:presLayoutVars>
      </dgm:prSet>
      <dgm:spPr/>
      <dgm:t>
        <a:bodyPr/>
        <a:lstStyle/>
        <a:p>
          <a:endParaRPr lang="en-US"/>
        </a:p>
      </dgm:t>
    </dgm:pt>
    <dgm:pt modelId="{7FB1F457-2316-409D-A560-45F69ECCDDA2}" type="pres">
      <dgm:prSet presAssocID="{9C8F440C-A860-48E0-8B50-4C7F35F49CDB}" presName="dummy" presStyleCnt="0"/>
      <dgm:spPr/>
    </dgm:pt>
    <dgm:pt modelId="{6FBA1C28-A450-4D51-B136-758CA760C9A7}" type="pres">
      <dgm:prSet presAssocID="{232B79DA-3E01-46E4-A3CE-A4D9609DEE96}" presName="sibTrans" presStyleLbl="sibTrans2D1" presStyleIdx="1" presStyleCnt="5"/>
      <dgm:spPr/>
      <dgm:t>
        <a:bodyPr/>
        <a:lstStyle/>
        <a:p>
          <a:endParaRPr lang="en-US"/>
        </a:p>
      </dgm:t>
    </dgm:pt>
    <dgm:pt modelId="{12BAFED4-9149-4528-8C83-5ECA43372F45}" type="pres">
      <dgm:prSet presAssocID="{294E431B-5C5C-4480-AFB4-02BEF4BDD1FF}" presName="node" presStyleLbl="node1" presStyleIdx="2" presStyleCnt="5">
        <dgm:presLayoutVars>
          <dgm:bulletEnabled val="1"/>
        </dgm:presLayoutVars>
      </dgm:prSet>
      <dgm:spPr/>
      <dgm:t>
        <a:bodyPr/>
        <a:lstStyle/>
        <a:p>
          <a:endParaRPr lang="en-US"/>
        </a:p>
      </dgm:t>
    </dgm:pt>
    <dgm:pt modelId="{6B27D48E-F024-4759-9294-E0B428AC0FAD}" type="pres">
      <dgm:prSet presAssocID="{294E431B-5C5C-4480-AFB4-02BEF4BDD1FF}" presName="dummy" presStyleCnt="0"/>
      <dgm:spPr/>
    </dgm:pt>
    <dgm:pt modelId="{97EBD519-6F60-429B-9143-1D6F5F33278F}" type="pres">
      <dgm:prSet presAssocID="{A78369B6-74CC-47AD-9F6D-59503D1EB58C}" presName="sibTrans" presStyleLbl="sibTrans2D1" presStyleIdx="2" presStyleCnt="5"/>
      <dgm:spPr/>
      <dgm:t>
        <a:bodyPr/>
        <a:lstStyle/>
        <a:p>
          <a:endParaRPr lang="en-US"/>
        </a:p>
      </dgm:t>
    </dgm:pt>
    <dgm:pt modelId="{4CB51BE3-0424-47D2-942F-5BC6D140A514}" type="pres">
      <dgm:prSet presAssocID="{230BADE8-F743-4E60-9FFE-FA85C0BFB1B8}" presName="node" presStyleLbl="node1" presStyleIdx="3" presStyleCnt="5">
        <dgm:presLayoutVars>
          <dgm:bulletEnabled val="1"/>
        </dgm:presLayoutVars>
      </dgm:prSet>
      <dgm:spPr/>
      <dgm:t>
        <a:bodyPr/>
        <a:lstStyle/>
        <a:p>
          <a:endParaRPr lang="en-US"/>
        </a:p>
      </dgm:t>
    </dgm:pt>
    <dgm:pt modelId="{87DE1844-6932-4D4B-8925-7E7756E1507E}" type="pres">
      <dgm:prSet presAssocID="{230BADE8-F743-4E60-9FFE-FA85C0BFB1B8}" presName="dummy" presStyleCnt="0"/>
      <dgm:spPr/>
    </dgm:pt>
    <dgm:pt modelId="{682E06E4-C938-41F3-B318-EA637FA0027F}" type="pres">
      <dgm:prSet presAssocID="{A868A356-22D3-499B-A239-EB330713515B}" presName="sibTrans" presStyleLbl="sibTrans2D1" presStyleIdx="3" presStyleCnt="5"/>
      <dgm:spPr/>
      <dgm:t>
        <a:bodyPr/>
        <a:lstStyle/>
        <a:p>
          <a:endParaRPr lang="en-US"/>
        </a:p>
      </dgm:t>
    </dgm:pt>
    <dgm:pt modelId="{4B6B7EE6-1BDC-434A-97F8-BB4D1BB7C8D6}" type="pres">
      <dgm:prSet presAssocID="{2A3DE9B6-B60C-44BC-B8D0-5ED3944535A1}" presName="node" presStyleLbl="node1" presStyleIdx="4" presStyleCnt="5">
        <dgm:presLayoutVars>
          <dgm:bulletEnabled val="1"/>
        </dgm:presLayoutVars>
      </dgm:prSet>
      <dgm:spPr/>
      <dgm:t>
        <a:bodyPr/>
        <a:lstStyle/>
        <a:p>
          <a:endParaRPr lang="en-US"/>
        </a:p>
      </dgm:t>
    </dgm:pt>
    <dgm:pt modelId="{6C0345E4-EBDD-42C7-ACEE-0C8C59D2A084}" type="pres">
      <dgm:prSet presAssocID="{2A3DE9B6-B60C-44BC-B8D0-5ED3944535A1}" presName="dummy" presStyleCnt="0"/>
      <dgm:spPr/>
    </dgm:pt>
    <dgm:pt modelId="{2F9F4630-C9F6-4F59-B8C5-31DCA5E600FD}" type="pres">
      <dgm:prSet presAssocID="{75F2F59D-6AE3-43CA-A953-70FD34D9DB90}" presName="sibTrans" presStyleLbl="sibTrans2D1" presStyleIdx="4" presStyleCnt="5"/>
      <dgm:spPr/>
      <dgm:t>
        <a:bodyPr/>
        <a:lstStyle/>
        <a:p>
          <a:endParaRPr lang="en-US"/>
        </a:p>
      </dgm:t>
    </dgm:pt>
  </dgm:ptLst>
  <dgm:cxnLst>
    <dgm:cxn modelId="{1A07C28D-F4C2-4C58-BE93-E11C42438D53}" type="presOf" srcId="{584DFA1A-A98B-475D-8FA3-180B04305DCB}" destId="{483E1C57-C953-482D-89B3-F4B6564719F7}" srcOrd="0" destOrd="0" presId="urn:microsoft.com/office/officeart/2005/8/layout/radial6"/>
    <dgm:cxn modelId="{26438431-4A64-444A-B7E5-D88FDAB2F6E5}" type="presOf" srcId="{75F2F59D-6AE3-43CA-A953-70FD34D9DB90}" destId="{2F9F4630-C9F6-4F59-B8C5-31DCA5E600FD}" srcOrd="0" destOrd="0" presId="urn:microsoft.com/office/officeart/2005/8/layout/radial6"/>
    <dgm:cxn modelId="{9964DC9A-75ED-4C66-AC5E-E6BF595E850F}" type="presOf" srcId="{1F36003C-9110-49F5-8986-6296996AECA4}" destId="{5755A5F3-389B-4B3D-9E3F-536D9FC59394}" srcOrd="0" destOrd="0" presId="urn:microsoft.com/office/officeart/2005/8/layout/radial6"/>
    <dgm:cxn modelId="{01A2E1A6-EBA5-4811-A618-F5A1FBA4E058}" srcId="{1F36003C-9110-49F5-8986-6296996AECA4}" destId="{71EE786F-29D4-4AED-A1F1-644DA32BFA0F}" srcOrd="0" destOrd="0" parTransId="{961E2DE8-58FB-4AA7-A903-EC8BFAE5D281}" sibTransId="{584DFA1A-A98B-475D-8FA3-180B04305DCB}"/>
    <dgm:cxn modelId="{F5699C10-074E-4BA3-9F29-B17D892D033A}" type="presOf" srcId="{15D2C3FF-81A4-459C-9BFD-2B4B61FB68ED}" destId="{BDD8117C-A763-405E-8CB1-D93E29E693F8}" srcOrd="0" destOrd="0" presId="urn:microsoft.com/office/officeart/2005/8/layout/radial6"/>
    <dgm:cxn modelId="{5655B7A8-64CF-4ECA-9788-F4DF65CB9163}" srcId="{1F36003C-9110-49F5-8986-6296996AECA4}" destId="{9C8F440C-A860-48E0-8B50-4C7F35F49CDB}" srcOrd="1" destOrd="0" parTransId="{2FD3675B-F87D-42F6-96F3-1CAA0FF3B9BD}" sibTransId="{232B79DA-3E01-46E4-A3CE-A4D9609DEE96}"/>
    <dgm:cxn modelId="{B819FFB2-D5E3-44D6-9C47-46CD7C737488}" type="presOf" srcId="{2A3DE9B6-B60C-44BC-B8D0-5ED3944535A1}" destId="{4B6B7EE6-1BDC-434A-97F8-BB4D1BB7C8D6}" srcOrd="0" destOrd="0" presId="urn:microsoft.com/office/officeart/2005/8/layout/radial6"/>
    <dgm:cxn modelId="{558905CC-078C-471F-9A77-54A99AAC1FB6}" srcId="{1F36003C-9110-49F5-8986-6296996AECA4}" destId="{2A3DE9B6-B60C-44BC-B8D0-5ED3944535A1}" srcOrd="4" destOrd="0" parTransId="{08C51102-EB93-4461-A1DB-E5D499C7BFB3}" sibTransId="{75F2F59D-6AE3-43CA-A953-70FD34D9DB90}"/>
    <dgm:cxn modelId="{7EDE4D7C-5EC0-4B3C-B52A-447978F48E1E}" type="presOf" srcId="{232B79DA-3E01-46E4-A3CE-A4D9609DEE96}" destId="{6FBA1C28-A450-4D51-B136-758CA760C9A7}" srcOrd="0" destOrd="0" presId="urn:microsoft.com/office/officeart/2005/8/layout/radial6"/>
    <dgm:cxn modelId="{885BB1F1-2194-45EB-B2E0-DAF669BCC0F6}" type="presOf" srcId="{A78369B6-74CC-47AD-9F6D-59503D1EB58C}" destId="{97EBD519-6F60-429B-9143-1D6F5F33278F}" srcOrd="0" destOrd="0" presId="urn:microsoft.com/office/officeart/2005/8/layout/radial6"/>
    <dgm:cxn modelId="{B9E25B08-494F-47AA-8E03-BD7932BBF183}" type="presOf" srcId="{294E431B-5C5C-4480-AFB4-02BEF4BDD1FF}" destId="{12BAFED4-9149-4528-8C83-5ECA43372F45}" srcOrd="0" destOrd="0" presId="urn:microsoft.com/office/officeart/2005/8/layout/radial6"/>
    <dgm:cxn modelId="{13506E79-4BDB-40A8-A83C-9F8895DBC095}" type="presOf" srcId="{A868A356-22D3-499B-A239-EB330713515B}" destId="{682E06E4-C938-41F3-B318-EA637FA0027F}" srcOrd="0" destOrd="0" presId="urn:microsoft.com/office/officeart/2005/8/layout/radial6"/>
    <dgm:cxn modelId="{0152C134-17F6-4B5D-ADE1-76E08318D3C0}" srcId="{1F36003C-9110-49F5-8986-6296996AECA4}" destId="{294E431B-5C5C-4480-AFB4-02BEF4BDD1FF}" srcOrd="2" destOrd="0" parTransId="{0CF178CF-F2A7-40EE-BB27-F92975BE646E}" sibTransId="{A78369B6-74CC-47AD-9F6D-59503D1EB58C}"/>
    <dgm:cxn modelId="{EB0744FF-392D-48AF-9930-C6964786DB64}" type="presOf" srcId="{9C8F440C-A860-48E0-8B50-4C7F35F49CDB}" destId="{D4F767DE-0DC9-4AF7-8993-7753D3AF9829}" srcOrd="0" destOrd="0" presId="urn:microsoft.com/office/officeart/2005/8/layout/radial6"/>
    <dgm:cxn modelId="{DCEF3EE6-6F75-427E-B1B4-4EFE85B72F92}" srcId="{1F36003C-9110-49F5-8986-6296996AECA4}" destId="{230BADE8-F743-4E60-9FFE-FA85C0BFB1B8}" srcOrd="3" destOrd="0" parTransId="{71A0A039-BB67-400F-8F90-80F9AAF816FC}" sibTransId="{A868A356-22D3-499B-A239-EB330713515B}"/>
    <dgm:cxn modelId="{74738EB8-5ABF-4F6D-B4E4-1FB44C1C9474}" srcId="{15D2C3FF-81A4-459C-9BFD-2B4B61FB68ED}" destId="{1F36003C-9110-49F5-8986-6296996AECA4}" srcOrd="0" destOrd="0" parTransId="{75F68FA7-A68B-479B-B779-362624E6F035}" sibTransId="{95B8C2A2-6B78-49F7-842D-DAD46D094833}"/>
    <dgm:cxn modelId="{B2F41664-87F6-4546-AD88-C3A2E4655F84}" type="presOf" srcId="{230BADE8-F743-4E60-9FFE-FA85C0BFB1B8}" destId="{4CB51BE3-0424-47D2-942F-5BC6D140A514}" srcOrd="0" destOrd="0" presId="urn:microsoft.com/office/officeart/2005/8/layout/radial6"/>
    <dgm:cxn modelId="{32C57A44-C9B3-46F0-A720-8795410A5BE5}" type="presOf" srcId="{71EE786F-29D4-4AED-A1F1-644DA32BFA0F}" destId="{B8AC3F4D-0ED3-4AB3-9133-76FC6A388335}" srcOrd="0" destOrd="0" presId="urn:microsoft.com/office/officeart/2005/8/layout/radial6"/>
    <dgm:cxn modelId="{3540B92D-D197-4133-864F-7CCEEDA88372}" type="presParOf" srcId="{BDD8117C-A763-405E-8CB1-D93E29E693F8}" destId="{5755A5F3-389B-4B3D-9E3F-536D9FC59394}" srcOrd="0" destOrd="0" presId="urn:microsoft.com/office/officeart/2005/8/layout/radial6"/>
    <dgm:cxn modelId="{F84ECC45-FCF0-4799-A1A7-97948ADD5D69}" type="presParOf" srcId="{BDD8117C-A763-405E-8CB1-D93E29E693F8}" destId="{B8AC3F4D-0ED3-4AB3-9133-76FC6A388335}" srcOrd="1" destOrd="0" presId="urn:microsoft.com/office/officeart/2005/8/layout/radial6"/>
    <dgm:cxn modelId="{A3D0652E-8F75-43B0-9817-E81FDBF63DB4}" type="presParOf" srcId="{BDD8117C-A763-405E-8CB1-D93E29E693F8}" destId="{C526F64B-1F29-4B92-AA85-83CF3614B04E}" srcOrd="2" destOrd="0" presId="urn:microsoft.com/office/officeart/2005/8/layout/radial6"/>
    <dgm:cxn modelId="{A7C60365-E1E7-4C96-837E-006EA865F64E}" type="presParOf" srcId="{BDD8117C-A763-405E-8CB1-D93E29E693F8}" destId="{483E1C57-C953-482D-89B3-F4B6564719F7}" srcOrd="3" destOrd="0" presId="urn:microsoft.com/office/officeart/2005/8/layout/radial6"/>
    <dgm:cxn modelId="{172F050E-454B-4D7D-B7E8-C46EC22EA7C4}" type="presParOf" srcId="{BDD8117C-A763-405E-8CB1-D93E29E693F8}" destId="{D4F767DE-0DC9-4AF7-8993-7753D3AF9829}" srcOrd="4" destOrd="0" presId="urn:microsoft.com/office/officeart/2005/8/layout/radial6"/>
    <dgm:cxn modelId="{8705D461-A72D-4ADA-9670-D964A0C917BF}" type="presParOf" srcId="{BDD8117C-A763-405E-8CB1-D93E29E693F8}" destId="{7FB1F457-2316-409D-A560-45F69ECCDDA2}" srcOrd="5" destOrd="0" presId="urn:microsoft.com/office/officeart/2005/8/layout/radial6"/>
    <dgm:cxn modelId="{EC6C47A3-AD5A-4B07-B42D-FC2E78EE9D5C}" type="presParOf" srcId="{BDD8117C-A763-405E-8CB1-D93E29E693F8}" destId="{6FBA1C28-A450-4D51-B136-758CA760C9A7}" srcOrd="6" destOrd="0" presId="urn:microsoft.com/office/officeart/2005/8/layout/radial6"/>
    <dgm:cxn modelId="{04420C35-2F9D-4708-AB44-3D15C2B156A9}" type="presParOf" srcId="{BDD8117C-A763-405E-8CB1-D93E29E693F8}" destId="{12BAFED4-9149-4528-8C83-5ECA43372F45}" srcOrd="7" destOrd="0" presId="urn:microsoft.com/office/officeart/2005/8/layout/radial6"/>
    <dgm:cxn modelId="{EC984A6D-4DE8-45AF-986C-B875AD2EDA95}" type="presParOf" srcId="{BDD8117C-A763-405E-8CB1-D93E29E693F8}" destId="{6B27D48E-F024-4759-9294-E0B428AC0FAD}" srcOrd="8" destOrd="0" presId="urn:microsoft.com/office/officeart/2005/8/layout/radial6"/>
    <dgm:cxn modelId="{C84F8BD2-4B01-4A29-8C97-921B95C6329B}" type="presParOf" srcId="{BDD8117C-A763-405E-8CB1-D93E29E693F8}" destId="{97EBD519-6F60-429B-9143-1D6F5F33278F}" srcOrd="9" destOrd="0" presId="urn:microsoft.com/office/officeart/2005/8/layout/radial6"/>
    <dgm:cxn modelId="{3C7E329C-7BBD-4B67-B2C1-A559B25ED55D}" type="presParOf" srcId="{BDD8117C-A763-405E-8CB1-D93E29E693F8}" destId="{4CB51BE3-0424-47D2-942F-5BC6D140A514}" srcOrd="10" destOrd="0" presId="urn:microsoft.com/office/officeart/2005/8/layout/radial6"/>
    <dgm:cxn modelId="{00E959D5-59B3-4015-95F3-098EBCCE2184}" type="presParOf" srcId="{BDD8117C-A763-405E-8CB1-D93E29E693F8}" destId="{87DE1844-6932-4D4B-8925-7E7756E1507E}" srcOrd="11" destOrd="0" presId="urn:microsoft.com/office/officeart/2005/8/layout/radial6"/>
    <dgm:cxn modelId="{52A5EBA7-0522-4000-BE38-8DA8114F60D6}" type="presParOf" srcId="{BDD8117C-A763-405E-8CB1-D93E29E693F8}" destId="{682E06E4-C938-41F3-B318-EA637FA0027F}" srcOrd="12" destOrd="0" presId="urn:microsoft.com/office/officeart/2005/8/layout/radial6"/>
    <dgm:cxn modelId="{75C3A1BD-52C2-4870-A118-7922FF0E8B65}" type="presParOf" srcId="{BDD8117C-A763-405E-8CB1-D93E29E693F8}" destId="{4B6B7EE6-1BDC-434A-97F8-BB4D1BB7C8D6}" srcOrd="13" destOrd="0" presId="urn:microsoft.com/office/officeart/2005/8/layout/radial6"/>
    <dgm:cxn modelId="{EB20E6CD-199C-4A5D-8ECB-A1A4B6A5ED4C}" type="presParOf" srcId="{BDD8117C-A763-405E-8CB1-D93E29E693F8}" destId="{6C0345E4-EBDD-42C7-ACEE-0C8C59D2A084}" srcOrd="14" destOrd="0" presId="urn:microsoft.com/office/officeart/2005/8/layout/radial6"/>
    <dgm:cxn modelId="{B53E8225-84E0-4940-BD98-C9DAF10021FF}" type="presParOf" srcId="{BDD8117C-A763-405E-8CB1-D93E29E693F8}" destId="{2F9F4630-C9F6-4F59-B8C5-31DCA5E600FD}" srcOrd="15" destOrd="0" presId="urn:microsoft.com/office/officeart/2005/8/layout/radial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5D2C3FF-81A4-459C-9BFD-2B4B61FB68ED}"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en-US"/>
        </a:p>
      </dgm:t>
    </dgm:pt>
    <dgm:pt modelId="{1F36003C-9110-49F5-8986-6296996AECA4}">
      <dgm:prSet phldrT="[Text]" custT="1"/>
      <dgm:spPr/>
      <dgm:t>
        <a:bodyPr/>
        <a:lstStyle/>
        <a:p>
          <a:r>
            <a:rPr lang="en-US" sz="700" dirty="0" smtClean="0"/>
            <a:t>Key Line of Enquiry</a:t>
          </a:r>
          <a:endParaRPr lang="en-US" sz="700" dirty="0"/>
        </a:p>
      </dgm:t>
    </dgm:pt>
    <dgm:pt modelId="{75F68FA7-A68B-479B-B779-362624E6F035}" type="parTrans" cxnId="{74738EB8-5ABF-4F6D-B4E4-1FB44C1C9474}">
      <dgm:prSet/>
      <dgm:spPr/>
      <dgm:t>
        <a:bodyPr/>
        <a:lstStyle/>
        <a:p>
          <a:endParaRPr lang="en-US" sz="600"/>
        </a:p>
      </dgm:t>
    </dgm:pt>
    <dgm:pt modelId="{95B8C2A2-6B78-49F7-842D-DAD46D094833}" type="sibTrans" cxnId="{74738EB8-5ABF-4F6D-B4E4-1FB44C1C9474}">
      <dgm:prSet/>
      <dgm:spPr/>
      <dgm:t>
        <a:bodyPr/>
        <a:lstStyle/>
        <a:p>
          <a:endParaRPr lang="en-US" sz="600"/>
        </a:p>
      </dgm:t>
    </dgm:pt>
    <dgm:pt modelId="{71EE786F-29D4-4AED-A1F1-644DA32BFA0F}">
      <dgm:prSet phldrT="[Text]" custT="1"/>
      <dgm:spPr>
        <a:solidFill>
          <a:schemeClr val="bg1">
            <a:lumMod val="75000"/>
          </a:schemeClr>
        </a:solidFill>
      </dgm:spPr>
      <dgm:t>
        <a:bodyPr/>
        <a:lstStyle/>
        <a:p>
          <a:r>
            <a:rPr lang="en-US" sz="600" dirty="0" smtClean="0"/>
            <a:t>Safe</a:t>
          </a:r>
          <a:endParaRPr lang="en-US" sz="600" dirty="0"/>
        </a:p>
      </dgm:t>
    </dgm:pt>
    <dgm:pt modelId="{961E2DE8-58FB-4AA7-A903-EC8BFAE5D281}" type="parTrans" cxnId="{01A2E1A6-EBA5-4811-A618-F5A1FBA4E058}">
      <dgm:prSet/>
      <dgm:spPr/>
      <dgm:t>
        <a:bodyPr/>
        <a:lstStyle/>
        <a:p>
          <a:endParaRPr lang="en-US" sz="600"/>
        </a:p>
      </dgm:t>
    </dgm:pt>
    <dgm:pt modelId="{584DFA1A-A98B-475D-8FA3-180B04305DCB}" type="sibTrans" cxnId="{01A2E1A6-EBA5-4811-A618-F5A1FBA4E058}">
      <dgm:prSet/>
      <dgm:spPr/>
      <dgm:t>
        <a:bodyPr/>
        <a:lstStyle/>
        <a:p>
          <a:endParaRPr lang="en-US" sz="600"/>
        </a:p>
      </dgm:t>
    </dgm:pt>
    <dgm:pt modelId="{9C8F440C-A860-48E0-8B50-4C7F35F49CDB}">
      <dgm:prSet phldrT="[Text]" custT="1"/>
      <dgm:spPr>
        <a:solidFill>
          <a:srgbClr val="FF0000"/>
        </a:solidFill>
      </dgm:spPr>
      <dgm:t>
        <a:bodyPr/>
        <a:lstStyle/>
        <a:p>
          <a:r>
            <a:rPr lang="en-US" sz="600" dirty="0" smtClean="0"/>
            <a:t>Well Led</a:t>
          </a:r>
          <a:endParaRPr lang="en-US" sz="600" dirty="0"/>
        </a:p>
      </dgm:t>
    </dgm:pt>
    <dgm:pt modelId="{2FD3675B-F87D-42F6-96F3-1CAA0FF3B9BD}" type="parTrans" cxnId="{5655B7A8-64CF-4ECA-9788-F4DF65CB9163}">
      <dgm:prSet/>
      <dgm:spPr/>
      <dgm:t>
        <a:bodyPr/>
        <a:lstStyle/>
        <a:p>
          <a:endParaRPr lang="en-US" sz="600"/>
        </a:p>
      </dgm:t>
    </dgm:pt>
    <dgm:pt modelId="{232B79DA-3E01-46E4-A3CE-A4D9609DEE96}" type="sibTrans" cxnId="{5655B7A8-64CF-4ECA-9788-F4DF65CB9163}">
      <dgm:prSet/>
      <dgm:spPr/>
      <dgm:t>
        <a:bodyPr/>
        <a:lstStyle/>
        <a:p>
          <a:endParaRPr lang="en-US" sz="600"/>
        </a:p>
      </dgm:t>
    </dgm:pt>
    <dgm:pt modelId="{294E431B-5C5C-4480-AFB4-02BEF4BDD1FF}">
      <dgm:prSet phldrT="[Text]" custT="1"/>
      <dgm:spPr>
        <a:solidFill>
          <a:schemeClr val="accent3"/>
        </a:solidFill>
      </dgm:spPr>
      <dgm:t>
        <a:bodyPr/>
        <a:lstStyle/>
        <a:p>
          <a:r>
            <a:rPr lang="en-US" sz="600" dirty="0" smtClean="0"/>
            <a:t>Re-</a:t>
          </a:r>
          <a:r>
            <a:rPr lang="en-US" sz="600" dirty="0" err="1" smtClean="0"/>
            <a:t>sponsive</a:t>
          </a:r>
          <a:endParaRPr lang="en-US" sz="600" dirty="0"/>
        </a:p>
      </dgm:t>
    </dgm:pt>
    <dgm:pt modelId="{0CF178CF-F2A7-40EE-BB27-F92975BE646E}" type="parTrans" cxnId="{0152C134-17F6-4B5D-ADE1-76E08318D3C0}">
      <dgm:prSet/>
      <dgm:spPr/>
      <dgm:t>
        <a:bodyPr/>
        <a:lstStyle/>
        <a:p>
          <a:endParaRPr lang="en-US" sz="600"/>
        </a:p>
      </dgm:t>
    </dgm:pt>
    <dgm:pt modelId="{A78369B6-74CC-47AD-9F6D-59503D1EB58C}" type="sibTrans" cxnId="{0152C134-17F6-4B5D-ADE1-76E08318D3C0}">
      <dgm:prSet/>
      <dgm:spPr/>
      <dgm:t>
        <a:bodyPr/>
        <a:lstStyle/>
        <a:p>
          <a:endParaRPr lang="en-US" sz="600"/>
        </a:p>
      </dgm:t>
    </dgm:pt>
    <dgm:pt modelId="{230BADE8-F743-4E60-9FFE-FA85C0BFB1B8}">
      <dgm:prSet phldrT="[Text]" custT="1"/>
      <dgm:spPr>
        <a:solidFill>
          <a:srgbClr val="A2A2A2"/>
        </a:solidFill>
      </dgm:spPr>
      <dgm:t>
        <a:bodyPr/>
        <a:lstStyle/>
        <a:p>
          <a:r>
            <a:rPr lang="en-US" sz="600" dirty="0" smtClean="0"/>
            <a:t>Caring</a:t>
          </a:r>
          <a:endParaRPr lang="en-US" sz="600" dirty="0"/>
        </a:p>
      </dgm:t>
    </dgm:pt>
    <dgm:pt modelId="{71A0A039-BB67-400F-8F90-80F9AAF816FC}" type="parTrans" cxnId="{DCEF3EE6-6F75-427E-B1B4-4EFE85B72F92}">
      <dgm:prSet/>
      <dgm:spPr/>
      <dgm:t>
        <a:bodyPr/>
        <a:lstStyle/>
        <a:p>
          <a:endParaRPr lang="en-US" sz="600"/>
        </a:p>
      </dgm:t>
    </dgm:pt>
    <dgm:pt modelId="{A868A356-22D3-499B-A239-EB330713515B}" type="sibTrans" cxnId="{DCEF3EE6-6F75-427E-B1B4-4EFE85B72F92}">
      <dgm:prSet/>
      <dgm:spPr/>
      <dgm:t>
        <a:bodyPr/>
        <a:lstStyle/>
        <a:p>
          <a:endParaRPr lang="en-US" sz="600"/>
        </a:p>
      </dgm:t>
    </dgm:pt>
    <dgm:pt modelId="{2A3DE9B6-B60C-44BC-B8D0-5ED3944535A1}">
      <dgm:prSet phldrT="[Text]" custT="1"/>
      <dgm:spPr>
        <a:solidFill>
          <a:srgbClr val="A2A2A2"/>
        </a:solidFill>
      </dgm:spPr>
      <dgm:t>
        <a:bodyPr/>
        <a:lstStyle/>
        <a:p>
          <a:r>
            <a:rPr lang="en-US" sz="600" dirty="0" smtClean="0"/>
            <a:t>Effective</a:t>
          </a:r>
          <a:endParaRPr lang="en-US" sz="600" dirty="0"/>
        </a:p>
      </dgm:t>
    </dgm:pt>
    <dgm:pt modelId="{08C51102-EB93-4461-A1DB-E5D499C7BFB3}" type="parTrans" cxnId="{558905CC-078C-471F-9A77-54A99AAC1FB6}">
      <dgm:prSet/>
      <dgm:spPr/>
      <dgm:t>
        <a:bodyPr/>
        <a:lstStyle/>
        <a:p>
          <a:endParaRPr lang="en-US" sz="600"/>
        </a:p>
      </dgm:t>
    </dgm:pt>
    <dgm:pt modelId="{75F2F59D-6AE3-43CA-A953-70FD34D9DB90}" type="sibTrans" cxnId="{558905CC-078C-471F-9A77-54A99AAC1FB6}">
      <dgm:prSet/>
      <dgm:spPr/>
      <dgm:t>
        <a:bodyPr/>
        <a:lstStyle/>
        <a:p>
          <a:endParaRPr lang="en-US" sz="600"/>
        </a:p>
      </dgm:t>
    </dgm:pt>
    <dgm:pt modelId="{BDD8117C-A763-405E-8CB1-D93E29E693F8}" type="pres">
      <dgm:prSet presAssocID="{15D2C3FF-81A4-459C-9BFD-2B4B61FB68ED}" presName="Name0" presStyleCnt="0">
        <dgm:presLayoutVars>
          <dgm:chMax val="1"/>
          <dgm:dir/>
          <dgm:animLvl val="ctr"/>
          <dgm:resizeHandles val="exact"/>
        </dgm:presLayoutVars>
      </dgm:prSet>
      <dgm:spPr/>
      <dgm:t>
        <a:bodyPr/>
        <a:lstStyle/>
        <a:p>
          <a:endParaRPr lang="en-US"/>
        </a:p>
      </dgm:t>
    </dgm:pt>
    <dgm:pt modelId="{5755A5F3-389B-4B3D-9E3F-536D9FC59394}" type="pres">
      <dgm:prSet presAssocID="{1F36003C-9110-49F5-8986-6296996AECA4}" presName="centerShape" presStyleLbl="node0" presStyleIdx="0" presStyleCnt="1"/>
      <dgm:spPr/>
      <dgm:t>
        <a:bodyPr/>
        <a:lstStyle/>
        <a:p>
          <a:endParaRPr lang="en-US"/>
        </a:p>
      </dgm:t>
    </dgm:pt>
    <dgm:pt modelId="{B8AC3F4D-0ED3-4AB3-9133-76FC6A388335}" type="pres">
      <dgm:prSet presAssocID="{71EE786F-29D4-4AED-A1F1-644DA32BFA0F}" presName="node" presStyleLbl="node1" presStyleIdx="0" presStyleCnt="5">
        <dgm:presLayoutVars>
          <dgm:bulletEnabled val="1"/>
        </dgm:presLayoutVars>
      </dgm:prSet>
      <dgm:spPr/>
      <dgm:t>
        <a:bodyPr/>
        <a:lstStyle/>
        <a:p>
          <a:endParaRPr lang="en-US"/>
        </a:p>
      </dgm:t>
    </dgm:pt>
    <dgm:pt modelId="{C526F64B-1F29-4B92-AA85-83CF3614B04E}" type="pres">
      <dgm:prSet presAssocID="{71EE786F-29D4-4AED-A1F1-644DA32BFA0F}" presName="dummy" presStyleCnt="0"/>
      <dgm:spPr/>
    </dgm:pt>
    <dgm:pt modelId="{483E1C57-C953-482D-89B3-F4B6564719F7}" type="pres">
      <dgm:prSet presAssocID="{584DFA1A-A98B-475D-8FA3-180B04305DCB}" presName="sibTrans" presStyleLbl="sibTrans2D1" presStyleIdx="0" presStyleCnt="5"/>
      <dgm:spPr/>
      <dgm:t>
        <a:bodyPr/>
        <a:lstStyle/>
        <a:p>
          <a:endParaRPr lang="en-US"/>
        </a:p>
      </dgm:t>
    </dgm:pt>
    <dgm:pt modelId="{D4F767DE-0DC9-4AF7-8993-7753D3AF9829}" type="pres">
      <dgm:prSet presAssocID="{9C8F440C-A860-48E0-8B50-4C7F35F49CDB}" presName="node" presStyleLbl="node1" presStyleIdx="1" presStyleCnt="5">
        <dgm:presLayoutVars>
          <dgm:bulletEnabled val="1"/>
        </dgm:presLayoutVars>
      </dgm:prSet>
      <dgm:spPr/>
      <dgm:t>
        <a:bodyPr/>
        <a:lstStyle/>
        <a:p>
          <a:endParaRPr lang="en-US"/>
        </a:p>
      </dgm:t>
    </dgm:pt>
    <dgm:pt modelId="{7FB1F457-2316-409D-A560-45F69ECCDDA2}" type="pres">
      <dgm:prSet presAssocID="{9C8F440C-A860-48E0-8B50-4C7F35F49CDB}" presName="dummy" presStyleCnt="0"/>
      <dgm:spPr/>
    </dgm:pt>
    <dgm:pt modelId="{6FBA1C28-A450-4D51-B136-758CA760C9A7}" type="pres">
      <dgm:prSet presAssocID="{232B79DA-3E01-46E4-A3CE-A4D9609DEE96}" presName="sibTrans" presStyleLbl="sibTrans2D1" presStyleIdx="1" presStyleCnt="5"/>
      <dgm:spPr/>
      <dgm:t>
        <a:bodyPr/>
        <a:lstStyle/>
        <a:p>
          <a:endParaRPr lang="en-US"/>
        </a:p>
      </dgm:t>
    </dgm:pt>
    <dgm:pt modelId="{12BAFED4-9149-4528-8C83-5ECA43372F45}" type="pres">
      <dgm:prSet presAssocID="{294E431B-5C5C-4480-AFB4-02BEF4BDD1FF}" presName="node" presStyleLbl="node1" presStyleIdx="2" presStyleCnt="5">
        <dgm:presLayoutVars>
          <dgm:bulletEnabled val="1"/>
        </dgm:presLayoutVars>
      </dgm:prSet>
      <dgm:spPr/>
      <dgm:t>
        <a:bodyPr/>
        <a:lstStyle/>
        <a:p>
          <a:endParaRPr lang="en-US"/>
        </a:p>
      </dgm:t>
    </dgm:pt>
    <dgm:pt modelId="{6B27D48E-F024-4759-9294-E0B428AC0FAD}" type="pres">
      <dgm:prSet presAssocID="{294E431B-5C5C-4480-AFB4-02BEF4BDD1FF}" presName="dummy" presStyleCnt="0"/>
      <dgm:spPr/>
    </dgm:pt>
    <dgm:pt modelId="{97EBD519-6F60-429B-9143-1D6F5F33278F}" type="pres">
      <dgm:prSet presAssocID="{A78369B6-74CC-47AD-9F6D-59503D1EB58C}" presName="sibTrans" presStyleLbl="sibTrans2D1" presStyleIdx="2" presStyleCnt="5"/>
      <dgm:spPr/>
      <dgm:t>
        <a:bodyPr/>
        <a:lstStyle/>
        <a:p>
          <a:endParaRPr lang="en-US"/>
        </a:p>
      </dgm:t>
    </dgm:pt>
    <dgm:pt modelId="{4CB51BE3-0424-47D2-942F-5BC6D140A514}" type="pres">
      <dgm:prSet presAssocID="{230BADE8-F743-4E60-9FFE-FA85C0BFB1B8}" presName="node" presStyleLbl="node1" presStyleIdx="3" presStyleCnt="5">
        <dgm:presLayoutVars>
          <dgm:bulletEnabled val="1"/>
        </dgm:presLayoutVars>
      </dgm:prSet>
      <dgm:spPr/>
      <dgm:t>
        <a:bodyPr/>
        <a:lstStyle/>
        <a:p>
          <a:endParaRPr lang="en-US"/>
        </a:p>
      </dgm:t>
    </dgm:pt>
    <dgm:pt modelId="{87DE1844-6932-4D4B-8925-7E7756E1507E}" type="pres">
      <dgm:prSet presAssocID="{230BADE8-F743-4E60-9FFE-FA85C0BFB1B8}" presName="dummy" presStyleCnt="0"/>
      <dgm:spPr/>
    </dgm:pt>
    <dgm:pt modelId="{682E06E4-C938-41F3-B318-EA637FA0027F}" type="pres">
      <dgm:prSet presAssocID="{A868A356-22D3-499B-A239-EB330713515B}" presName="sibTrans" presStyleLbl="sibTrans2D1" presStyleIdx="3" presStyleCnt="5"/>
      <dgm:spPr/>
      <dgm:t>
        <a:bodyPr/>
        <a:lstStyle/>
        <a:p>
          <a:endParaRPr lang="en-US"/>
        </a:p>
      </dgm:t>
    </dgm:pt>
    <dgm:pt modelId="{4B6B7EE6-1BDC-434A-97F8-BB4D1BB7C8D6}" type="pres">
      <dgm:prSet presAssocID="{2A3DE9B6-B60C-44BC-B8D0-5ED3944535A1}" presName="node" presStyleLbl="node1" presStyleIdx="4" presStyleCnt="5">
        <dgm:presLayoutVars>
          <dgm:bulletEnabled val="1"/>
        </dgm:presLayoutVars>
      </dgm:prSet>
      <dgm:spPr/>
      <dgm:t>
        <a:bodyPr/>
        <a:lstStyle/>
        <a:p>
          <a:endParaRPr lang="en-US"/>
        </a:p>
      </dgm:t>
    </dgm:pt>
    <dgm:pt modelId="{6C0345E4-EBDD-42C7-ACEE-0C8C59D2A084}" type="pres">
      <dgm:prSet presAssocID="{2A3DE9B6-B60C-44BC-B8D0-5ED3944535A1}" presName="dummy" presStyleCnt="0"/>
      <dgm:spPr/>
    </dgm:pt>
    <dgm:pt modelId="{2F9F4630-C9F6-4F59-B8C5-31DCA5E600FD}" type="pres">
      <dgm:prSet presAssocID="{75F2F59D-6AE3-43CA-A953-70FD34D9DB90}" presName="sibTrans" presStyleLbl="sibTrans2D1" presStyleIdx="4" presStyleCnt="5"/>
      <dgm:spPr/>
      <dgm:t>
        <a:bodyPr/>
        <a:lstStyle/>
        <a:p>
          <a:endParaRPr lang="en-US"/>
        </a:p>
      </dgm:t>
    </dgm:pt>
  </dgm:ptLst>
  <dgm:cxnLst>
    <dgm:cxn modelId="{1A07C28D-F4C2-4C58-BE93-E11C42438D53}" type="presOf" srcId="{584DFA1A-A98B-475D-8FA3-180B04305DCB}" destId="{483E1C57-C953-482D-89B3-F4B6564719F7}" srcOrd="0" destOrd="0" presId="urn:microsoft.com/office/officeart/2005/8/layout/radial6"/>
    <dgm:cxn modelId="{26438431-4A64-444A-B7E5-D88FDAB2F6E5}" type="presOf" srcId="{75F2F59D-6AE3-43CA-A953-70FD34D9DB90}" destId="{2F9F4630-C9F6-4F59-B8C5-31DCA5E600FD}" srcOrd="0" destOrd="0" presId="urn:microsoft.com/office/officeart/2005/8/layout/radial6"/>
    <dgm:cxn modelId="{9964DC9A-75ED-4C66-AC5E-E6BF595E850F}" type="presOf" srcId="{1F36003C-9110-49F5-8986-6296996AECA4}" destId="{5755A5F3-389B-4B3D-9E3F-536D9FC59394}" srcOrd="0" destOrd="0" presId="urn:microsoft.com/office/officeart/2005/8/layout/radial6"/>
    <dgm:cxn modelId="{01A2E1A6-EBA5-4811-A618-F5A1FBA4E058}" srcId="{1F36003C-9110-49F5-8986-6296996AECA4}" destId="{71EE786F-29D4-4AED-A1F1-644DA32BFA0F}" srcOrd="0" destOrd="0" parTransId="{961E2DE8-58FB-4AA7-A903-EC8BFAE5D281}" sibTransId="{584DFA1A-A98B-475D-8FA3-180B04305DCB}"/>
    <dgm:cxn modelId="{F5699C10-074E-4BA3-9F29-B17D892D033A}" type="presOf" srcId="{15D2C3FF-81A4-459C-9BFD-2B4B61FB68ED}" destId="{BDD8117C-A763-405E-8CB1-D93E29E693F8}" srcOrd="0" destOrd="0" presId="urn:microsoft.com/office/officeart/2005/8/layout/radial6"/>
    <dgm:cxn modelId="{5655B7A8-64CF-4ECA-9788-F4DF65CB9163}" srcId="{1F36003C-9110-49F5-8986-6296996AECA4}" destId="{9C8F440C-A860-48E0-8B50-4C7F35F49CDB}" srcOrd="1" destOrd="0" parTransId="{2FD3675B-F87D-42F6-96F3-1CAA0FF3B9BD}" sibTransId="{232B79DA-3E01-46E4-A3CE-A4D9609DEE96}"/>
    <dgm:cxn modelId="{B819FFB2-D5E3-44D6-9C47-46CD7C737488}" type="presOf" srcId="{2A3DE9B6-B60C-44BC-B8D0-5ED3944535A1}" destId="{4B6B7EE6-1BDC-434A-97F8-BB4D1BB7C8D6}" srcOrd="0" destOrd="0" presId="urn:microsoft.com/office/officeart/2005/8/layout/radial6"/>
    <dgm:cxn modelId="{558905CC-078C-471F-9A77-54A99AAC1FB6}" srcId="{1F36003C-9110-49F5-8986-6296996AECA4}" destId="{2A3DE9B6-B60C-44BC-B8D0-5ED3944535A1}" srcOrd="4" destOrd="0" parTransId="{08C51102-EB93-4461-A1DB-E5D499C7BFB3}" sibTransId="{75F2F59D-6AE3-43CA-A953-70FD34D9DB90}"/>
    <dgm:cxn modelId="{7EDE4D7C-5EC0-4B3C-B52A-447978F48E1E}" type="presOf" srcId="{232B79DA-3E01-46E4-A3CE-A4D9609DEE96}" destId="{6FBA1C28-A450-4D51-B136-758CA760C9A7}" srcOrd="0" destOrd="0" presId="urn:microsoft.com/office/officeart/2005/8/layout/radial6"/>
    <dgm:cxn modelId="{885BB1F1-2194-45EB-B2E0-DAF669BCC0F6}" type="presOf" srcId="{A78369B6-74CC-47AD-9F6D-59503D1EB58C}" destId="{97EBD519-6F60-429B-9143-1D6F5F33278F}" srcOrd="0" destOrd="0" presId="urn:microsoft.com/office/officeart/2005/8/layout/radial6"/>
    <dgm:cxn modelId="{B9E25B08-494F-47AA-8E03-BD7932BBF183}" type="presOf" srcId="{294E431B-5C5C-4480-AFB4-02BEF4BDD1FF}" destId="{12BAFED4-9149-4528-8C83-5ECA43372F45}" srcOrd="0" destOrd="0" presId="urn:microsoft.com/office/officeart/2005/8/layout/radial6"/>
    <dgm:cxn modelId="{13506E79-4BDB-40A8-A83C-9F8895DBC095}" type="presOf" srcId="{A868A356-22D3-499B-A239-EB330713515B}" destId="{682E06E4-C938-41F3-B318-EA637FA0027F}" srcOrd="0" destOrd="0" presId="urn:microsoft.com/office/officeart/2005/8/layout/radial6"/>
    <dgm:cxn modelId="{0152C134-17F6-4B5D-ADE1-76E08318D3C0}" srcId="{1F36003C-9110-49F5-8986-6296996AECA4}" destId="{294E431B-5C5C-4480-AFB4-02BEF4BDD1FF}" srcOrd="2" destOrd="0" parTransId="{0CF178CF-F2A7-40EE-BB27-F92975BE646E}" sibTransId="{A78369B6-74CC-47AD-9F6D-59503D1EB58C}"/>
    <dgm:cxn modelId="{EB0744FF-392D-48AF-9930-C6964786DB64}" type="presOf" srcId="{9C8F440C-A860-48E0-8B50-4C7F35F49CDB}" destId="{D4F767DE-0DC9-4AF7-8993-7753D3AF9829}" srcOrd="0" destOrd="0" presId="urn:microsoft.com/office/officeart/2005/8/layout/radial6"/>
    <dgm:cxn modelId="{DCEF3EE6-6F75-427E-B1B4-4EFE85B72F92}" srcId="{1F36003C-9110-49F5-8986-6296996AECA4}" destId="{230BADE8-F743-4E60-9FFE-FA85C0BFB1B8}" srcOrd="3" destOrd="0" parTransId="{71A0A039-BB67-400F-8F90-80F9AAF816FC}" sibTransId="{A868A356-22D3-499B-A239-EB330713515B}"/>
    <dgm:cxn modelId="{74738EB8-5ABF-4F6D-B4E4-1FB44C1C9474}" srcId="{15D2C3FF-81A4-459C-9BFD-2B4B61FB68ED}" destId="{1F36003C-9110-49F5-8986-6296996AECA4}" srcOrd="0" destOrd="0" parTransId="{75F68FA7-A68B-479B-B779-362624E6F035}" sibTransId="{95B8C2A2-6B78-49F7-842D-DAD46D094833}"/>
    <dgm:cxn modelId="{B2F41664-87F6-4546-AD88-C3A2E4655F84}" type="presOf" srcId="{230BADE8-F743-4E60-9FFE-FA85C0BFB1B8}" destId="{4CB51BE3-0424-47D2-942F-5BC6D140A514}" srcOrd="0" destOrd="0" presId="urn:microsoft.com/office/officeart/2005/8/layout/radial6"/>
    <dgm:cxn modelId="{32C57A44-C9B3-46F0-A720-8795410A5BE5}" type="presOf" srcId="{71EE786F-29D4-4AED-A1F1-644DA32BFA0F}" destId="{B8AC3F4D-0ED3-4AB3-9133-76FC6A388335}" srcOrd="0" destOrd="0" presId="urn:microsoft.com/office/officeart/2005/8/layout/radial6"/>
    <dgm:cxn modelId="{3540B92D-D197-4133-864F-7CCEEDA88372}" type="presParOf" srcId="{BDD8117C-A763-405E-8CB1-D93E29E693F8}" destId="{5755A5F3-389B-4B3D-9E3F-536D9FC59394}" srcOrd="0" destOrd="0" presId="urn:microsoft.com/office/officeart/2005/8/layout/radial6"/>
    <dgm:cxn modelId="{F84ECC45-FCF0-4799-A1A7-97948ADD5D69}" type="presParOf" srcId="{BDD8117C-A763-405E-8CB1-D93E29E693F8}" destId="{B8AC3F4D-0ED3-4AB3-9133-76FC6A388335}" srcOrd="1" destOrd="0" presId="urn:microsoft.com/office/officeart/2005/8/layout/radial6"/>
    <dgm:cxn modelId="{A3D0652E-8F75-43B0-9817-E81FDBF63DB4}" type="presParOf" srcId="{BDD8117C-A763-405E-8CB1-D93E29E693F8}" destId="{C526F64B-1F29-4B92-AA85-83CF3614B04E}" srcOrd="2" destOrd="0" presId="urn:microsoft.com/office/officeart/2005/8/layout/radial6"/>
    <dgm:cxn modelId="{A7C60365-E1E7-4C96-837E-006EA865F64E}" type="presParOf" srcId="{BDD8117C-A763-405E-8CB1-D93E29E693F8}" destId="{483E1C57-C953-482D-89B3-F4B6564719F7}" srcOrd="3" destOrd="0" presId="urn:microsoft.com/office/officeart/2005/8/layout/radial6"/>
    <dgm:cxn modelId="{172F050E-454B-4D7D-B7E8-C46EC22EA7C4}" type="presParOf" srcId="{BDD8117C-A763-405E-8CB1-D93E29E693F8}" destId="{D4F767DE-0DC9-4AF7-8993-7753D3AF9829}" srcOrd="4" destOrd="0" presId="urn:microsoft.com/office/officeart/2005/8/layout/radial6"/>
    <dgm:cxn modelId="{8705D461-A72D-4ADA-9670-D964A0C917BF}" type="presParOf" srcId="{BDD8117C-A763-405E-8CB1-D93E29E693F8}" destId="{7FB1F457-2316-409D-A560-45F69ECCDDA2}" srcOrd="5" destOrd="0" presId="urn:microsoft.com/office/officeart/2005/8/layout/radial6"/>
    <dgm:cxn modelId="{EC6C47A3-AD5A-4B07-B42D-FC2E78EE9D5C}" type="presParOf" srcId="{BDD8117C-A763-405E-8CB1-D93E29E693F8}" destId="{6FBA1C28-A450-4D51-B136-758CA760C9A7}" srcOrd="6" destOrd="0" presId="urn:microsoft.com/office/officeart/2005/8/layout/radial6"/>
    <dgm:cxn modelId="{04420C35-2F9D-4708-AB44-3D15C2B156A9}" type="presParOf" srcId="{BDD8117C-A763-405E-8CB1-D93E29E693F8}" destId="{12BAFED4-9149-4528-8C83-5ECA43372F45}" srcOrd="7" destOrd="0" presId="urn:microsoft.com/office/officeart/2005/8/layout/radial6"/>
    <dgm:cxn modelId="{EC984A6D-4DE8-45AF-986C-B875AD2EDA95}" type="presParOf" srcId="{BDD8117C-A763-405E-8CB1-D93E29E693F8}" destId="{6B27D48E-F024-4759-9294-E0B428AC0FAD}" srcOrd="8" destOrd="0" presId="urn:microsoft.com/office/officeart/2005/8/layout/radial6"/>
    <dgm:cxn modelId="{C84F8BD2-4B01-4A29-8C97-921B95C6329B}" type="presParOf" srcId="{BDD8117C-A763-405E-8CB1-D93E29E693F8}" destId="{97EBD519-6F60-429B-9143-1D6F5F33278F}" srcOrd="9" destOrd="0" presId="urn:microsoft.com/office/officeart/2005/8/layout/radial6"/>
    <dgm:cxn modelId="{3C7E329C-7BBD-4B67-B2C1-A559B25ED55D}" type="presParOf" srcId="{BDD8117C-A763-405E-8CB1-D93E29E693F8}" destId="{4CB51BE3-0424-47D2-942F-5BC6D140A514}" srcOrd="10" destOrd="0" presId="urn:microsoft.com/office/officeart/2005/8/layout/radial6"/>
    <dgm:cxn modelId="{00E959D5-59B3-4015-95F3-098EBCCE2184}" type="presParOf" srcId="{BDD8117C-A763-405E-8CB1-D93E29E693F8}" destId="{87DE1844-6932-4D4B-8925-7E7756E1507E}" srcOrd="11" destOrd="0" presId="urn:microsoft.com/office/officeart/2005/8/layout/radial6"/>
    <dgm:cxn modelId="{52A5EBA7-0522-4000-BE38-8DA8114F60D6}" type="presParOf" srcId="{BDD8117C-A763-405E-8CB1-D93E29E693F8}" destId="{682E06E4-C938-41F3-B318-EA637FA0027F}" srcOrd="12" destOrd="0" presId="urn:microsoft.com/office/officeart/2005/8/layout/radial6"/>
    <dgm:cxn modelId="{75C3A1BD-52C2-4870-A118-7922FF0E8B65}" type="presParOf" srcId="{BDD8117C-A763-405E-8CB1-D93E29E693F8}" destId="{4B6B7EE6-1BDC-434A-97F8-BB4D1BB7C8D6}" srcOrd="13" destOrd="0" presId="urn:microsoft.com/office/officeart/2005/8/layout/radial6"/>
    <dgm:cxn modelId="{EB20E6CD-199C-4A5D-8ECB-A1A4B6A5ED4C}" type="presParOf" srcId="{BDD8117C-A763-405E-8CB1-D93E29E693F8}" destId="{6C0345E4-EBDD-42C7-ACEE-0C8C59D2A084}" srcOrd="14" destOrd="0" presId="urn:microsoft.com/office/officeart/2005/8/layout/radial6"/>
    <dgm:cxn modelId="{B53E8225-84E0-4940-BD98-C9DAF10021FF}" type="presParOf" srcId="{BDD8117C-A763-405E-8CB1-D93E29E693F8}" destId="{2F9F4630-C9F6-4F59-B8C5-31DCA5E600FD}" srcOrd="15" destOrd="0" presId="urn:microsoft.com/office/officeart/2005/8/layout/radial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5D2C3FF-81A4-459C-9BFD-2B4B61FB68ED}"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en-US"/>
        </a:p>
      </dgm:t>
    </dgm:pt>
    <dgm:pt modelId="{1F36003C-9110-49F5-8986-6296996AECA4}">
      <dgm:prSet phldrT="[Text]" custT="1"/>
      <dgm:spPr/>
      <dgm:t>
        <a:bodyPr/>
        <a:lstStyle/>
        <a:p>
          <a:r>
            <a:rPr lang="en-US" sz="700" dirty="0" smtClean="0"/>
            <a:t>Key Line of Enquiry</a:t>
          </a:r>
          <a:endParaRPr lang="en-US" sz="700" dirty="0"/>
        </a:p>
      </dgm:t>
    </dgm:pt>
    <dgm:pt modelId="{75F68FA7-A68B-479B-B779-362624E6F035}" type="parTrans" cxnId="{74738EB8-5ABF-4F6D-B4E4-1FB44C1C9474}">
      <dgm:prSet/>
      <dgm:spPr/>
      <dgm:t>
        <a:bodyPr/>
        <a:lstStyle/>
        <a:p>
          <a:endParaRPr lang="en-US" sz="600"/>
        </a:p>
      </dgm:t>
    </dgm:pt>
    <dgm:pt modelId="{95B8C2A2-6B78-49F7-842D-DAD46D094833}" type="sibTrans" cxnId="{74738EB8-5ABF-4F6D-B4E4-1FB44C1C9474}">
      <dgm:prSet/>
      <dgm:spPr/>
      <dgm:t>
        <a:bodyPr/>
        <a:lstStyle/>
        <a:p>
          <a:endParaRPr lang="en-US" sz="600"/>
        </a:p>
      </dgm:t>
    </dgm:pt>
    <dgm:pt modelId="{71EE786F-29D4-4AED-A1F1-644DA32BFA0F}">
      <dgm:prSet phldrT="[Text]" custT="1"/>
      <dgm:spPr>
        <a:solidFill>
          <a:schemeClr val="bg1">
            <a:lumMod val="75000"/>
          </a:schemeClr>
        </a:solidFill>
      </dgm:spPr>
      <dgm:t>
        <a:bodyPr/>
        <a:lstStyle/>
        <a:p>
          <a:r>
            <a:rPr lang="en-US" sz="600" dirty="0" smtClean="0"/>
            <a:t>Safe</a:t>
          </a:r>
          <a:endParaRPr lang="en-US" sz="600" dirty="0"/>
        </a:p>
      </dgm:t>
    </dgm:pt>
    <dgm:pt modelId="{961E2DE8-58FB-4AA7-A903-EC8BFAE5D281}" type="parTrans" cxnId="{01A2E1A6-EBA5-4811-A618-F5A1FBA4E058}">
      <dgm:prSet/>
      <dgm:spPr/>
      <dgm:t>
        <a:bodyPr/>
        <a:lstStyle/>
        <a:p>
          <a:endParaRPr lang="en-US" sz="600"/>
        </a:p>
      </dgm:t>
    </dgm:pt>
    <dgm:pt modelId="{584DFA1A-A98B-475D-8FA3-180B04305DCB}" type="sibTrans" cxnId="{01A2E1A6-EBA5-4811-A618-F5A1FBA4E058}">
      <dgm:prSet/>
      <dgm:spPr/>
      <dgm:t>
        <a:bodyPr/>
        <a:lstStyle/>
        <a:p>
          <a:endParaRPr lang="en-US" sz="600"/>
        </a:p>
      </dgm:t>
    </dgm:pt>
    <dgm:pt modelId="{9C8F440C-A860-48E0-8B50-4C7F35F49CDB}">
      <dgm:prSet phldrT="[Text]" custT="1"/>
      <dgm:spPr>
        <a:solidFill>
          <a:srgbClr val="FF0000"/>
        </a:solidFill>
      </dgm:spPr>
      <dgm:t>
        <a:bodyPr/>
        <a:lstStyle/>
        <a:p>
          <a:r>
            <a:rPr lang="en-US" sz="600" dirty="0" smtClean="0"/>
            <a:t>Well Led</a:t>
          </a:r>
          <a:endParaRPr lang="en-US" sz="600" dirty="0"/>
        </a:p>
      </dgm:t>
    </dgm:pt>
    <dgm:pt modelId="{2FD3675B-F87D-42F6-96F3-1CAA0FF3B9BD}" type="parTrans" cxnId="{5655B7A8-64CF-4ECA-9788-F4DF65CB9163}">
      <dgm:prSet/>
      <dgm:spPr/>
      <dgm:t>
        <a:bodyPr/>
        <a:lstStyle/>
        <a:p>
          <a:endParaRPr lang="en-US" sz="600"/>
        </a:p>
      </dgm:t>
    </dgm:pt>
    <dgm:pt modelId="{232B79DA-3E01-46E4-A3CE-A4D9609DEE96}" type="sibTrans" cxnId="{5655B7A8-64CF-4ECA-9788-F4DF65CB9163}">
      <dgm:prSet/>
      <dgm:spPr/>
      <dgm:t>
        <a:bodyPr/>
        <a:lstStyle/>
        <a:p>
          <a:endParaRPr lang="en-US" sz="600"/>
        </a:p>
      </dgm:t>
    </dgm:pt>
    <dgm:pt modelId="{294E431B-5C5C-4480-AFB4-02BEF4BDD1FF}">
      <dgm:prSet phldrT="[Text]" custT="1"/>
      <dgm:spPr>
        <a:solidFill>
          <a:schemeClr val="accent3"/>
        </a:solidFill>
      </dgm:spPr>
      <dgm:t>
        <a:bodyPr/>
        <a:lstStyle/>
        <a:p>
          <a:r>
            <a:rPr lang="en-US" sz="600" dirty="0" smtClean="0"/>
            <a:t>Re-</a:t>
          </a:r>
          <a:r>
            <a:rPr lang="en-US" sz="600" dirty="0" err="1" smtClean="0"/>
            <a:t>sponsive</a:t>
          </a:r>
          <a:endParaRPr lang="en-US" sz="600" dirty="0"/>
        </a:p>
      </dgm:t>
    </dgm:pt>
    <dgm:pt modelId="{0CF178CF-F2A7-40EE-BB27-F92975BE646E}" type="parTrans" cxnId="{0152C134-17F6-4B5D-ADE1-76E08318D3C0}">
      <dgm:prSet/>
      <dgm:spPr/>
      <dgm:t>
        <a:bodyPr/>
        <a:lstStyle/>
        <a:p>
          <a:endParaRPr lang="en-US" sz="600"/>
        </a:p>
      </dgm:t>
    </dgm:pt>
    <dgm:pt modelId="{A78369B6-74CC-47AD-9F6D-59503D1EB58C}" type="sibTrans" cxnId="{0152C134-17F6-4B5D-ADE1-76E08318D3C0}">
      <dgm:prSet/>
      <dgm:spPr/>
      <dgm:t>
        <a:bodyPr/>
        <a:lstStyle/>
        <a:p>
          <a:endParaRPr lang="en-US" sz="600"/>
        </a:p>
      </dgm:t>
    </dgm:pt>
    <dgm:pt modelId="{230BADE8-F743-4E60-9FFE-FA85C0BFB1B8}">
      <dgm:prSet phldrT="[Text]" custT="1"/>
      <dgm:spPr>
        <a:solidFill>
          <a:srgbClr val="A2A2A2"/>
        </a:solidFill>
      </dgm:spPr>
      <dgm:t>
        <a:bodyPr/>
        <a:lstStyle/>
        <a:p>
          <a:r>
            <a:rPr lang="en-US" sz="600" dirty="0" smtClean="0"/>
            <a:t>Caring</a:t>
          </a:r>
          <a:endParaRPr lang="en-US" sz="600" dirty="0"/>
        </a:p>
      </dgm:t>
    </dgm:pt>
    <dgm:pt modelId="{71A0A039-BB67-400F-8F90-80F9AAF816FC}" type="parTrans" cxnId="{DCEF3EE6-6F75-427E-B1B4-4EFE85B72F92}">
      <dgm:prSet/>
      <dgm:spPr/>
      <dgm:t>
        <a:bodyPr/>
        <a:lstStyle/>
        <a:p>
          <a:endParaRPr lang="en-US" sz="600"/>
        </a:p>
      </dgm:t>
    </dgm:pt>
    <dgm:pt modelId="{A868A356-22D3-499B-A239-EB330713515B}" type="sibTrans" cxnId="{DCEF3EE6-6F75-427E-B1B4-4EFE85B72F92}">
      <dgm:prSet/>
      <dgm:spPr/>
      <dgm:t>
        <a:bodyPr/>
        <a:lstStyle/>
        <a:p>
          <a:endParaRPr lang="en-US" sz="600"/>
        </a:p>
      </dgm:t>
    </dgm:pt>
    <dgm:pt modelId="{2A3DE9B6-B60C-44BC-B8D0-5ED3944535A1}">
      <dgm:prSet phldrT="[Text]" custT="1"/>
      <dgm:spPr>
        <a:solidFill>
          <a:srgbClr val="A2A2A2"/>
        </a:solidFill>
      </dgm:spPr>
      <dgm:t>
        <a:bodyPr/>
        <a:lstStyle/>
        <a:p>
          <a:r>
            <a:rPr lang="en-US" sz="600" dirty="0" smtClean="0"/>
            <a:t>Effective</a:t>
          </a:r>
          <a:endParaRPr lang="en-US" sz="600" dirty="0"/>
        </a:p>
      </dgm:t>
    </dgm:pt>
    <dgm:pt modelId="{08C51102-EB93-4461-A1DB-E5D499C7BFB3}" type="parTrans" cxnId="{558905CC-078C-471F-9A77-54A99AAC1FB6}">
      <dgm:prSet/>
      <dgm:spPr/>
      <dgm:t>
        <a:bodyPr/>
        <a:lstStyle/>
        <a:p>
          <a:endParaRPr lang="en-US" sz="600"/>
        </a:p>
      </dgm:t>
    </dgm:pt>
    <dgm:pt modelId="{75F2F59D-6AE3-43CA-A953-70FD34D9DB90}" type="sibTrans" cxnId="{558905CC-078C-471F-9A77-54A99AAC1FB6}">
      <dgm:prSet/>
      <dgm:spPr/>
      <dgm:t>
        <a:bodyPr/>
        <a:lstStyle/>
        <a:p>
          <a:endParaRPr lang="en-US" sz="600"/>
        </a:p>
      </dgm:t>
    </dgm:pt>
    <dgm:pt modelId="{BDD8117C-A763-405E-8CB1-D93E29E693F8}" type="pres">
      <dgm:prSet presAssocID="{15D2C3FF-81A4-459C-9BFD-2B4B61FB68ED}" presName="Name0" presStyleCnt="0">
        <dgm:presLayoutVars>
          <dgm:chMax val="1"/>
          <dgm:dir/>
          <dgm:animLvl val="ctr"/>
          <dgm:resizeHandles val="exact"/>
        </dgm:presLayoutVars>
      </dgm:prSet>
      <dgm:spPr/>
      <dgm:t>
        <a:bodyPr/>
        <a:lstStyle/>
        <a:p>
          <a:endParaRPr lang="en-US"/>
        </a:p>
      </dgm:t>
    </dgm:pt>
    <dgm:pt modelId="{5755A5F3-389B-4B3D-9E3F-536D9FC59394}" type="pres">
      <dgm:prSet presAssocID="{1F36003C-9110-49F5-8986-6296996AECA4}" presName="centerShape" presStyleLbl="node0" presStyleIdx="0" presStyleCnt="1"/>
      <dgm:spPr/>
      <dgm:t>
        <a:bodyPr/>
        <a:lstStyle/>
        <a:p>
          <a:endParaRPr lang="en-US"/>
        </a:p>
      </dgm:t>
    </dgm:pt>
    <dgm:pt modelId="{B8AC3F4D-0ED3-4AB3-9133-76FC6A388335}" type="pres">
      <dgm:prSet presAssocID="{71EE786F-29D4-4AED-A1F1-644DA32BFA0F}" presName="node" presStyleLbl="node1" presStyleIdx="0" presStyleCnt="5">
        <dgm:presLayoutVars>
          <dgm:bulletEnabled val="1"/>
        </dgm:presLayoutVars>
      </dgm:prSet>
      <dgm:spPr/>
      <dgm:t>
        <a:bodyPr/>
        <a:lstStyle/>
        <a:p>
          <a:endParaRPr lang="en-US"/>
        </a:p>
      </dgm:t>
    </dgm:pt>
    <dgm:pt modelId="{C526F64B-1F29-4B92-AA85-83CF3614B04E}" type="pres">
      <dgm:prSet presAssocID="{71EE786F-29D4-4AED-A1F1-644DA32BFA0F}" presName="dummy" presStyleCnt="0"/>
      <dgm:spPr/>
    </dgm:pt>
    <dgm:pt modelId="{483E1C57-C953-482D-89B3-F4B6564719F7}" type="pres">
      <dgm:prSet presAssocID="{584DFA1A-A98B-475D-8FA3-180B04305DCB}" presName="sibTrans" presStyleLbl="sibTrans2D1" presStyleIdx="0" presStyleCnt="5"/>
      <dgm:spPr/>
      <dgm:t>
        <a:bodyPr/>
        <a:lstStyle/>
        <a:p>
          <a:endParaRPr lang="en-US"/>
        </a:p>
      </dgm:t>
    </dgm:pt>
    <dgm:pt modelId="{D4F767DE-0DC9-4AF7-8993-7753D3AF9829}" type="pres">
      <dgm:prSet presAssocID="{9C8F440C-A860-48E0-8B50-4C7F35F49CDB}" presName="node" presStyleLbl="node1" presStyleIdx="1" presStyleCnt="5">
        <dgm:presLayoutVars>
          <dgm:bulletEnabled val="1"/>
        </dgm:presLayoutVars>
      </dgm:prSet>
      <dgm:spPr/>
      <dgm:t>
        <a:bodyPr/>
        <a:lstStyle/>
        <a:p>
          <a:endParaRPr lang="en-US"/>
        </a:p>
      </dgm:t>
    </dgm:pt>
    <dgm:pt modelId="{7FB1F457-2316-409D-A560-45F69ECCDDA2}" type="pres">
      <dgm:prSet presAssocID="{9C8F440C-A860-48E0-8B50-4C7F35F49CDB}" presName="dummy" presStyleCnt="0"/>
      <dgm:spPr/>
    </dgm:pt>
    <dgm:pt modelId="{6FBA1C28-A450-4D51-B136-758CA760C9A7}" type="pres">
      <dgm:prSet presAssocID="{232B79DA-3E01-46E4-A3CE-A4D9609DEE96}" presName="sibTrans" presStyleLbl="sibTrans2D1" presStyleIdx="1" presStyleCnt="5"/>
      <dgm:spPr/>
      <dgm:t>
        <a:bodyPr/>
        <a:lstStyle/>
        <a:p>
          <a:endParaRPr lang="en-US"/>
        </a:p>
      </dgm:t>
    </dgm:pt>
    <dgm:pt modelId="{12BAFED4-9149-4528-8C83-5ECA43372F45}" type="pres">
      <dgm:prSet presAssocID="{294E431B-5C5C-4480-AFB4-02BEF4BDD1FF}" presName="node" presStyleLbl="node1" presStyleIdx="2" presStyleCnt="5">
        <dgm:presLayoutVars>
          <dgm:bulletEnabled val="1"/>
        </dgm:presLayoutVars>
      </dgm:prSet>
      <dgm:spPr/>
      <dgm:t>
        <a:bodyPr/>
        <a:lstStyle/>
        <a:p>
          <a:endParaRPr lang="en-US"/>
        </a:p>
      </dgm:t>
    </dgm:pt>
    <dgm:pt modelId="{6B27D48E-F024-4759-9294-E0B428AC0FAD}" type="pres">
      <dgm:prSet presAssocID="{294E431B-5C5C-4480-AFB4-02BEF4BDD1FF}" presName="dummy" presStyleCnt="0"/>
      <dgm:spPr/>
    </dgm:pt>
    <dgm:pt modelId="{97EBD519-6F60-429B-9143-1D6F5F33278F}" type="pres">
      <dgm:prSet presAssocID="{A78369B6-74CC-47AD-9F6D-59503D1EB58C}" presName="sibTrans" presStyleLbl="sibTrans2D1" presStyleIdx="2" presStyleCnt="5"/>
      <dgm:spPr/>
      <dgm:t>
        <a:bodyPr/>
        <a:lstStyle/>
        <a:p>
          <a:endParaRPr lang="en-US"/>
        </a:p>
      </dgm:t>
    </dgm:pt>
    <dgm:pt modelId="{4CB51BE3-0424-47D2-942F-5BC6D140A514}" type="pres">
      <dgm:prSet presAssocID="{230BADE8-F743-4E60-9FFE-FA85C0BFB1B8}" presName="node" presStyleLbl="node1" presStyleIdx="3" presStyleCnt="5">
        <dgm:presLayoutVars>
          <dgm:bulletEnabled val="1"/>
        </dgm:presLayoutVars>
      </dgm:prSet>
      <dgm:spPr/>
      <dgm:t>
        <a:bodyPr/>
        <a:lstStyle/>
        <a:p>
          <a:endParaRPr lang="en-US"/>
        </a:p>
      </dgm:t>
    </dgm:pt>
    <dgm:pt modelId="{87DE1844-6932-4D4B-8925-7E7756E1507E}" type="pres">
      <dgm:prSet presAssocID="{230BADE8-F743-4E60-9FFE-FA85C0BFB1B8}" presName="dummy" presStyleCnt="0"/>
      <dgm:spPr/>
    </dgm:pt>
    <dgm:pt modelId="{682E06E4-C938-41F3-B318-EA637FA0027F}" type="pres">
      <dgm:prSet presAssocID="{A868A356-22D3-499B-A239-EB330713515B}" presName="sibTrans" presStyleLbl="sibTrans2D1" presStyleIdx="3" presStyleCnt="5"/>
      <dgm:spPr/>
      <dgm:t>
        <a:bodyPr/>
        <a:lstStyle/>
        <a:p>
          <a:endParaRPr lang="en-US"/>
        </a:p>
      </dgm:t>
    </dgm:pt>
    <dgm:pt modelId="{4B6B7EE6-1BDC-434A-97F8-BB4D1BB7C8D6}" type="pres">
      <dgm:prSet presAssocID="{2A3DE9B6-B60C-44BC-B8D0-5ED3944535A1}" presName="node" presStyleLbl="node1" presStyleIdx="4" presStyleCnt="5">
        <dgm:presLayoutVars>
          <dgm:bulletEnabled val="1"/>
        </dgm:presLayoutVars>
      </dgm:prSet>
      <dgm:spPr/>
      <dgm:t>
        <a:bodyPr/>
        <a:lstStyle/>
        <a:p>
          <a:endParaRPr lang="en-US"/>
        </a:p>
      </dgm:t>
    </dgm:pt>
    <dgm:pt modelId="{6C0345E4-EBDD-42C7-ACEE-0C8C59D2A084}" type="pres">
      <dgm:prSet presAssocID="{2A3DE9B6-B60C-44BC-B8D0-5ED3944535A1}" presName="dummy" presStyleCnt="0"/>
      <dgm:spPr/>
    </dgm:pt>
    <dgm:pt modelId="{2F9F4630-C9F6-4F59-B8C5-31DCA5E600FD}" type="pres">
      <dgm:prSet presAssocID="{75F2F59D-6AE3-43CA-A953-70FD34D9DB90}" presName="sibTrans" presStyleLbl="sibTrans2D1" presStyleIdx="4" presStyleCnt="5"/>
      <dgm:spPr/>
      <dgm:t>
        <a:bodyPr/>
        <a:lstStyle/>
        <a:p>
          <a:endParaRPr lang="en-US"/>
        </a:p>
      </dgm:t>
    </dgm:pt>
  </dgm:ptLst>
  <dgm:cxnLst>
    <dgm:cxn modelId="{1A07C28D-F4C2-4C58-BE93-E11C42438D53}" type="presOf" srcId="{584DFA1A-A98B-475D-8FA3-180B04305DCB}" destId="{483E1C57-C953-482D-89B3-F4B6564719F7}" srcOrd="0" destOrd="0" presId="urn:microsoft.com/office/officeart/2005/8/layout/radial6"/>
    <dgm:cxn modelId="{26438431-4A64-444A-B7E5-D88FDAB2F6E5}" type="presOf" srcId="{75F2F59D-6AE3-43CA-A953-70FD34D9DB90}" destId="{2F9F4630-C9F6-4F59-B8C5-31DCA5E600FD}" srcOrd="0" destOrd="0" presId="urn:microsoft.com/office/officeart/2005/8/layout/radial6"/>
    <dgm:cxn modelId="{9964DC9A-75ED-4C66-AC5E-E6BF595E850F}" type="presOf" srcId="{1F36003C-9110-49F5-8986-6296996AECA4}" destId="{5755A5F3-389B-4B3D-9E3F-536D9FC59394}" srcOrd="0" destOrd="0" presId="urn:microsoft.com/office/officeart/2005/8/layout/radial6"/>
    <dgm:cxn modelId="{01A2E1A6-EBA5-4811-A618-F5A1FBA4E058}" srcId="{1F36003C-9110-49F5-8986-6296996AECA4}" destId="{71EE786F-29D4-4AED-A1F1-644DA32BFA0F}" srcOrd="0" destOrd="0" parTransId="{961E2DE8-58FB-4AA7-A903-EC8BFAE5D281}" sibTransId="{584DFA1A-A98B-475D-8FA3-180B04305DCB}"/>
    <dgm:cxn modelId="{F5699C10-074E-4BA3-9F29-B17D892D033A}" type="presOf" srcId="{15D2C3FF-81A4-459C-9BFD-2B4B61FB68ED}" destId="{BDD8117C-A763-405E-8CB1-D93E29E693F8}" srcOrd="0" destOrd="0" presId="urn:microsoft.com/office/officeart/2005/8/layout/radial6"/>
    <dgm:cxn modelId="{5655B7A8-64CF-4ECA-9788-F4DF65CB9163}" srcId="{1F36003C-9110-49F5-8986-6296996AECA4}" destId="{9C8F440C-A860-48E0-8B50-4C7F35F49CDB}" srcOrd="1" destOrd="0" parTransId="{2FD3675B-F87D-42F6-96F3-1CAA0FF3B9BD}" sibTransId="{232B79DA-3E01-46E4-A3CE-A4D9609DEE96}"/>
    <dgm:cxn modelId="{B819FFB2-D5E3-44D6-9C47-46CD7C737488}" type="presOf" srcId="{2A3DE9B6-B60C-44BC-B8D0-5ED3944535A1}" destId="{4B6B7EE6-1BDC-434A-97F8-BB4D1BB7C8D6}" srcOrd="0" destOrd="0" presId="urn:microsoft.com/office/officeart/2005/8/layout/radial6"/>
    <dgm:cxn modelId="{558905CC-078C-471F-9A77-54A99AAC1FB6}" srcId="{1F36003C-9110-49F5-8986-6296996AECA4}" destId="{2A3DE9B6-B60C-44BC-B8D0-5ED3944535A1}" srcOrd="4" destOrd="0" parTransId="{08C51102-EB93-4461-A1DB-E5D499C7BFB3}" sibTransId="{75F2F59D-6AE3-43CA-A953-70FD34D9DB90}"/>
    <dgm:cxn modelId="{7EDE4D7C-5EC0-4B3C-B52A-447978F48E1E}" type="presOf" srcId="{232B79DA-3E01-46E4-A3CE-A4D9609DEE96}" destId="{6FBA1C28-A450-4D51-B136-758CA760C9A7}" srcOrd="0" destOrd="0" presId="urn:microsoft.com/office/officeart/2005/8/layout/radial6"/>
    <dgm:cxn modelId="{885BB1F1-2194-45EB-B2E0-DAF669BCC0F6}" type="presOf" srcId="{A78369B6-74CC-47AD-9F6D-59503D1EB58C}" destId="{97EBD519-6F60-429B-9143-1D6F5F33278F}" srcOrd="0" destOrd="0" presId="urn:microsoft.com/office/officeart/2005/8/layout/radial6"/>
    <dgm:cxn modelId="{B9E25B08-494F-47AA-8E03-BD7932BBF183}" type="presOf" srcId="{294E431B-5C5C-4480-AFB4-02BEF4BDD1FF}" destId="{12BAFED4-9149-4528-8C83-5ECA43372F45}" srcOrd="0" destOrd="0" presId="urn:microsoft.com/office/officeart/2005/8/layout/radial6"/>
    <dgm:cxn modelId="{13506E79-4BDB-40A8-A83C-9F8895DBC095}" type="presOf" srcId="{A868A356-22D3-499B-A239-EB330713515B}" destId="{682E06E4-C938-41F3-B318-EA637FA0027F}" srcOrd="0" destOrd="0" presId="urn:microsoft.com/office/officeart/2005/8/layout/radial6"/>
    <dgm:cxn modelId="{0152C134-17F6-4B5D-ADE1-76E08318D3C0}" srcId="{1F36003C-9110-49F5-8986-6296996AECA4}" destId="{294E431B-5C5C-4480-AFB4-02BEF4BDD1FF}" srcOrd="2" destOrd="0" parTransId="{0CF178CF-F2A7-40EE-BB27-F92975BE646E}" sibTransId="{A78369B6-74CC-47AD-9F6D-59503D1EB58C}"/>
    <dgm:cxn modelId="{EB0744FF-392D-48AF-9930-C6964786DB64}" type="presOf" srcId="{9C8F440C-A860-48E0-8B50-4C7F35F49CDB}" destId="{D4F767DE-0DC9-4AF7-8993-7753D3AF9829}" srcOrd="0" destOrd="0" presId="urn:microsoft.com/office/officeart/2005/8/layout/radial6"/>
    <dgm:cxn modelId="{DCEF3EE6-6F75-427E-B1B4-4EFE85B72F92}" srcId="{1F36003C-9110-49F5-8986-6296996AECA4}" destId="{230BADE8-F743-4E60-9FFE-FA85C0BFB1B8}" srcOrd="3" destOrd="0" parTransId="{71A0A039-BB67-400F-8F90-80F9AAF816FC}" sibTransId="{A868A356-22D3-499B-A239-EB330713515B}"/>
    <dgm:cxn modelId="{74738EB8-5ABF-4F6D-B4E4-1FB44C1C9474}" srcId="{15D2C3FF-81A4-459C-9BFD-2B4B61FB68ED}" destId="{1F36003C-9110-49F5-8986-6296996AECA4}" srcOrd="0" destOrd="0" parTransId="{75F68FA7-A68B-479B-B779-362624E6F035}" sibTransId="{95B8C2A2-6B78-49F7-842D-DAD46D094833}"/>
    <dgm:cxn modelId="{B2F41664-87F6-4546-AD88-C3A2E4655F84}" type="presOf" srcId="{230BADE8-F743-4E60-9FFE-FA85C0BFB1B8}" destId="{4CB51BE3-0424-47D2-942F-5BC6D140A514}" srcOrd="0" destOrd="0" presId="urn:microsoft.com/office/officeart/2005/8/layout/radial6"/>
    <dgm:cxn modelId="{32C57A44-C9B3-46F0-A720-8795410A5BE5}" type="presOf" srcId="{71EE786F-29D4-4AED-A1F1-644DA32BFA0F}" destId="{B8AC3F4D-0ED3-4AB3-9133-76FC6A388335}" srcOrd="0" destOrd="0" presId="urn:microsoft.com/office/officeart/2005/8/layout/radial6"/>
    <dgm:cxn modelId="{3540B92D-D197-4133-864F-7CCEEDA88372}" type="presParOf" srcId="{BDD8117C-A763-405E-8CB1-D93E29E693F8}" destId="{5755A5F3-389B-4B3D-9E3F-536D9FC59394}" srcOrd="0" destOrd="0" presId="urn:microsoft.com/office/officeart/2005/8/layout/radial6"/>
    <dgm:cxn modelId="{F84ECC45-FCF0-4799-A1A7-97948ADD5D69}" type="presParOf" srcId="{BDD8117C-A763-405E-8CB1-D93E29E693F8}" destId="{B8AC3F4D-0ED3-4AB3-9133-76FC6A388335}" srcOrd="1" destOrd="0" presId="urn:microsoft.com/office/officeart/2005/8/layout/radial6"/>
    <dgm:cxn modelId="{A3D0652E-8F75-43B0-9817-E81FDBF63DB4}" type="presParOf" srcId="{BDD8117C-A763-405E-8CB1-D93E29E693F8}" destId="{C526F64B-1F29-4B92-AA85-83CF3614B04E}" srcOrd="2" destOrd="0" presId="urn:microsoft.com/office/officeart/2005/8/layout/radial6"/>
    <dgm:cxn modelId="{A7C60365-E1E7-4C96-837E-006EA865F64E}" type="presParOf" srcId="{BDD8117C-A763-405E-8CB1-D93E29E693F8}" destId="{483E1C57-C953-482D-89B3-F4B6564719F7}" srcOrd="3" destOrd="0" presId="urn:microsoft.com/office/officeart/2005/8/layout/radial6"/>
    <dgm:cxn modelId="{172F050E-454B-4D7D-B7E8-C46EC22EA7C4}" type="presParOf" srcId="{BDD8117C-A763-405E-8CB1-D93E29E693F8}" destId="{D4F767DE-0DC9-4AF7-8993-7753D3AF9829}" srcOrd="4" destOrd="0" presId="urn:microsoft.com/office/officeart/2005/8/layout/radial6"/>
    <dgm:cxn modelId="{8705D461-A72D-4ADA-9670-D964A0C917BF}" type="presParOf" srcId="{BDD8117C-A763-405E-8CB1-D93E29E693F8}" destId="{7FB1F457-2316-409D-A560-45F69ECCDDA2}" srcOrd="5" destOrd="0" presId="urn:microsoft.com/office/officeart/2005/8/layout/radial6"/>
    <dgm:cxn modelId="{EC6C47A3-AD5A-4B07-B42D-FC2E78EE9D5C}" type="presParOf" srcId="{BDD8117C-A763-405E-8CB1-D93E29E693F8}" destId="{6FBA1C28-A450-4D51-B136-758CA760C9A7}" srcOrd="6" destOrd="0" presId="urn:microsoft.com/office/officeart/2005/8/layout/radial6"/>
    <dgm:cxn modelId="{04420C35-2F9D-4708-AB44-3D15C2B156A9}" type="presParOf" srcId="{BDD8117C-A763-405E-8CB1-D93E29E693F8}" destId="{12BAFED4-9149-4528-8C83-5ECA43372F45}" srcOrd="7" destOrd="0" presId="urn:microsoft.com/office/officeart/2005/8/layout/radial6"/>
    <dgm:cxn modelId="{EC984A6D-4DE8-45AF-986C-B875AD2EDA95}" type="presParOf" srcId="{BDD8117C-A763-405E-8CB1-D93E29E693F8}" destId="{6B27D48E-F024-4759-9294-E0B428AC0FAD}" srcOrd="8" destOrd="0" presId="urn:microsoft.com/office/officeart/2005/8/layout/radial6"/>
    <dgm:cxn modelId="{C84F8BD2-4B01-4A29-8C97-921B95C6329B}" type="presParOf" srcId="{BDD8117C-A763-405E-8CB1-D93E29E693F8}" destId="{97EBD519-6F60-429B-9143-1D6F5F33278F}" srcOrd="9" destOrd="0" presId="urn:microsoft.com/office/officeart/2005/8/layout/radial6"/>
    <dgm:cxn modelId="{3C7E329C-7BBD-4B67-B2C1-A559B25ED55D}" type="presParOf" srcId="{BDD8117C-A763-405E-8CB1-D93E29E693F8}" destId="{4CB51BE3-0424-47D2-942F-5BC6D140A514}" srcOrd="10" destOrd="0" presId="urn:microsoft.com/office/officeart/2005/8/layout/radial6"/>
    <dgm:cxn modelId="{00E959D5-59B3-4015-95F3-098EBCCE2184}" type="presParOf" srcId="{BDD8117C-A763-405E-8CB1-D93E29E693F8}" destId="{87DE1844-6932-4D4B-8925-7E7756E1507E}" srcOrd="11" destOrd="0" presId="urn:microsoft.com/office/officeart/2005/8/layout/radial6"/>
    <dgm:cxn modelId="{52A5EBA7-0522-4000-BE38-8DA8114F60D6}" type="presParOf" srcId="{BDD8117C-A763-405E-8CB1-D93E29E693F8}" destId="{682E06E4-C938-41F3-B318-EA637FA0027F}" srcOrd="12" destOrd="0" presId="urn:microsoft.com/office/officeart/2005/8/layout/radial6"/>
    <dgm:cxn modelId="{75C3A1BD-52C2-4870-A118-7922FF0E8B65}" type="presParOf" srcId="{BDD8117C-A763-405E-8CB1-D93E29E693F8}" destId="{4B6B7EE6-1BDC-434A-97F8-BB4D1BB7C8D6}" srcOrd="13" destOrd="0" presId="urn:microsoft.com/office/officeart/2005/8/layout/radial6"/>
    <dgm:cxn modelId="{EB20E6CD-199C-4A5D-8ECB-A1A4B6A5ED4C}" type="presParOf" srcId="{BDD8117C-A763-405E-8CB1-D93E29E693F8}" destId="{6C0345E4-EBDD-42C7-ACEE-0C8C59D2A084}" srcOrd="14" destOrd="0" presId="urn:microsoft.com/office/officeart/2005/8/layout/radial6"/>
    <dgm:cxn modelId="{B53E8225-84E0-4940-BD98-C9DAF10021FF}" type="presParOf" srcId="{BDD8117C-A763-405E-8CB1-D93E29E693F8}" destId="{2F9F4630-C9F6-4F59-B8C5-31DCA5E600FD}" srcOrd="15" destOrd="0" presId="urn:microsoft.com/office/officeart/2005/8/layout/radial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5D2C3FF-81A4-459C-9BFD-2B4B61FB68ED}"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en-US"/>
        </a:p>
      </dgm:t>
    </dgm:pt>
    <dgm:pt modelId="{1F36003C-9110-49F5-8986-6296996AECA4}">
      <dgm:prSet phldrT="[Text]" custT="1"/>
      <dgm:spPr/>
      <dgm:t>
        <a:bodyPr/>
        <a:lstStyle/>
        <a:p>
          <a:r>
            <a:rPr lang="en-US" sz="700" dirty="0" smtClean="0"/>
            <a:t>Key Line of Enquiry</a:t>
          </a:r>
          <a:endParaRPr lang="en-US" sz="700" dirty="0"/>
        </a:p>
      </dgm:t>
    </dgm:pt>
    <dgm:pt modelId="{75F68FA7-A68B-479B-B779-362624E6F035}" type="parTrans" cxnId="{74738EB8-5ABF-4F6D-B4E4-1FB44C1C9474}">
      <dgm:prSet/>
      <dgm:spPr/>
      <dgm:t>
        <a:bodyPr/>
        <a:lstStyle/>
        <a:p>
          <a:endParaRPr lang="en-US" sz="600"/>
        </a:p>
      </dgm:t>
    </dgm:pt>
    <dgm:pt modelId="{95B8C2A2-6B78-49F7-842D-DAD46D094833}" type="sibTrans" cxnId="{74738EB8-5ABF-4F6D-B4E4-1FB44C1C9474}">
      <dgm:prSet/>
      <dgm:spPr/>
      <dgm:t>
        <a:bodyPr/>
        <a:lstStyle/>
        <a:p>
          <a:endParaRPr lang="en-US" sz="600"/>
        </a:p>
      </dgm:t>
    </dgm:pt>
    <dgm:pt modelId="{71EE786F-29D4-4AED-A1F1-644DA32BFA0F}">
      <dgm:prSet phldrT="[Text]" custT="1"/>
      <dgm:spPr>
        <a:solidFill>
          <a:schemeClr val="bg1">
            <a:lumMod val="75000"/>
          </a:schemeClr>
        </a:solidFill>
      </dgm:spPr>
      <dgm:t>
        <a:bodyPr/>
        <a:lstStyle/>
        <a:p>
          <a:r>
            <a:rPr lang="en-US" sz="600" dirty="0" smtClean="0"/>
            <a:t>Safe</a:t>
          </a:r>
          <a:endParaRPr lang="en-US" sz="600" dirty="0"/>
        </a:p>
      </dgm:t>
    </dgm:pt>
    <dgm:pt modelId="{961E2DE8-58FB-4AA7-A903-EC8BFAE5D281}" type="parTrans" cxnId="{01A2E1A6-EBA5-4811-A618-F5A1FBA4E058}">
      <dgm:prSet/>
      <dgm:spPr/>
      <dgm:t>
        <a:bodyPr/>
        <a:lstStyle/>
        <a:p>
          <a:endParaRPr lang="en-US" sz="600"/>
        </a:p>
      </dgm:t>
    </dgm:pt>
    <dgm:pt modelId="{584DFA1A-A98B-475D-8FA3-180B04305DCB}" type="sibTrans" cxnId="{01A2E1A6-EBA5-4811-A618-F5A1FBA4E058}">
      <dgm:prSet/>
      <dgm:spPr/>
      <dgm:t>
        <a:bodyPr/>
        <a:lstStyle/>
        <a:p>
          <a:endParaRPr lang="en-US" sz="600"/>
        </a:p>
      </dgm:t>
    </dgm:pt>
    <dgm:pt modelId="{9C8F440C-A860-48E0-8B50-4C7F35F49CDB}">
      <dgm:prSet phldrT="[Text]" custT="1"/>
      <dgm:spPr>
        <a:solidFill>
          <a:srgbClr val="FF0000"/>
        </a:solidFill>
      </dgm:spPr>
      <dgm:t>
        <a:bodyPr/>
        <a:lstStyle/>
        <a:p>
          <a:r>
            <a:rPr lang="en-US" sz="600" dirty="0" smtClean="0"/>
            <a:t>Well Led</a:t>
          </a:r>
          <a:endParaRPr lang="en-US" sz="600" dirty="0"/>
        </a:p>
      </dgm:t>
    </dgm:pt>
    <dgm:pt modelId="{2FD3675B-F87D-42F6-96F3-1CAA0FF3B9BD}" type="parTrans" cxnId="{5655B7A8-64CF-4ECA-9788-F4DF65CB9163}">
      <dgm:prSet/>
      <dgm:spPr/>
      <dgm:t>
        <a:bodyPr/>
        <a:lstStyle/>
        <a:p>
          <a:endParaRPr lang="en-US" sz="600"/>
        </a:p>
      </dgm:t>
    </dgm:pt>
    <dgm:pt modelId="{232B79DA-3E01-46E4-A3CE-A4D9609DEE96}" type="sibTrans" cxnId="{5655B7A8-64CF-4ECA-9788-F4DF65CB9163}">
      <dgm:prSet/>
      <dgm:spPr/>
      <dgm:t>
        <a:bodyPr/>
        <a:lstStyle/>
        <a:p>
          <a:endParaRPr lang="en-US" sz="600"/>
        </a:p>
      </dgm:t>
    </dgm:pt>
    <dgm:pt modelId="{294E431B-5C5C-4480-AFB4-02BEF4BDD1FF}">
      <dgm:prSet phldrT="[Text]" custT="1"/>
      <dgm:spPr>
        <a:solidFill>
          <a:schemeClr val="accent3"/>
        </a:solidFill>
      </dgm:spPr>
      <dgm:t>
        <a:bodyPr/>
        <a:lstStyle/>
        <a:p>
          <a:r>
            <a:rPr lang="en-US" sz="600" dirty="0" smtClean="0"/>
            <a:t>Re-</a:t>
          </a:r>
          <a:r>
            <a:rPr lang="en-US" sz="600" dirty="0" err="1" smtClean="0"/>
            <a:t>sponsive</a:t>
          </a:r>
          <a:endParaRPr lang="en-US" sz="600" dirty="0"/>
        </a:p>
      </dgm:t>
    </dgm:pt>
    <dgm:pt modelId="{0CF178CF-F2A7-40EE-BB27-F92975BE646E}" type="parTrans" cxnId="{0152C134-17F6-4B5D-ADE1-76E08318D3C0}">
      <dgm:prSet/>
      <dgm:spPr/>
      <dgm:t>
        <a:bodyPr/>
        <a:lstStyle/>
        <a:p>
          <a:endParaRPr lang="en-US" sz="600"/>
        </a:p>
      </dgm:t>
    </dgm:pt>
    <dgm:pt modelId="{A78369B6-74CC-47AD-9F6D-59503D1EB58C}" type="sibTrans" cxnId="{0152C134-17F6-4B5D-ADE1-76E08318D3C0}">
      <dgm:prSet/>
      <dgm:spPr/>
      <dgm:t>
        <a:bodyPr/>
        <a:lstStyle/>
        <a:p>
          <a:endParaRPr lang="en-US" sz="600"/>
        </a:p>
      </dgm:t>
    </dgm:pt>
    <dgm:pt modelId="{230BADE8-F743-4E60-9FFE-FA85C0BFB1B8}">
      <dgm:prSet phldrT="[Text]" custT="1"/>
      <dgm:spPr>
        <a:solidFill>
          <a:srgbClr val="A2A2A2"/>
        </a:solidFill>
      </dgm:spPr>
      <dgm:t>
        <a:bodyPr/>
        <a:lstStyle/>
        <a:p>
          <a:r>
            <a:rPr lang="en-US" sz="600" dirty="0" smtClean="0"/>
            <a:t>Caring</a:t>
          </a:r>
          <a:endParaRPr lang="en-US" sz="600" dirty="0"/>
        </a:p>
      </dgm:t>
    </dgm:pt>
    <dgm:pt modelId="{71A0A039-BB67-400F-8F90-80F9AAF816FC}" type="parTrans" cxnId="{DCEF3EE6-6F75-427E-B1B4-4EFE85B72F92}">
      <dgm:prSet/>
      <dgm:spPr/>
      <dgm:t>
        <a:bodyPr/>
        <a:lstStyle/>
        <a:p>
          <a:endParaRPr lang="en-US" sz="600"/>
        </a:p>
      </dgm:t>
    </dgm:pt>
    <dgm:pt modelId="{A868A356-22D3-499B-A239-EB330713515B}" type="sibTrans" cxnId="{DCEF3EE6-6F75-427E-B1B4-4EFE85B72F92}">
      <dgm:prSet/>
      <dgm:spPr/>
      <dgm:t>
        <a:bodyPr/>
        <a:lstStyle/>
        <a:p>
          <a:endParaRPr lang="en-US" sz="600"/>
        </a:p>
      </dgm:t>
    </dgm:pt>
    <dgm:pt modelId="{2A3DE9B6-B60C-44BC-B8D0-5ED3944535A1}">
      <dgm:prSet phldrT="[Text]" custT="1"/>
      <dgm:spPr>
        <a:solidFill>
          <a:srgbClr val="A2A2A2"/>
        </a:solidFill>
      </dgm:spPr>
      <dgm:t>
        <a:bodyPr/>
        <a:lstStyle/>
        <a:p>
          <a:r>
            <a:rPr lang="en-US" sz="600" dirty="0" smtClean="0"/>
            <a:t>Effective</a:t>
          </a:r>
          <a:endParaRPr lang="en-US" sz="600" dirty="0"/>
        </a:p>
      </dgm:t>
    </dgm:pt>
    <dgm:pt modelId="{08C51102-EB93-4461-A1DB-E5D499C7BFB3}" type="parTrans" cxnId="{558905CC-078C-471F-9A77-54A99AAC1FB6}">
      <dgm:prSet/>
      <dgm:spPr/>
      <dgm:t>
        <a:bodyPr/>
        <a:lstStyle/>
        <a:p>
          <a:endParaRPr lang="en-US" sz="600"/>
        </a:p>
      </dgm:t>
    </dgm:pt>
    <dgm:pt modelId="{75F2F59D-6AE3-43CA-A953-70FD34D9DB90}" type="sibTrans" cxnId="{558905CC-078C-471F-9A77-54A99AAC1FB6}">
      <dgm:prSet/>
      <dgm:spPr/>
      <dgm:t>
        <a:bodyPr/>
        <a:lstStyle/>
        <a:p>
          <a:endParaRPr lang="en-US" sz="600"/>
        </a:p>
      </dgm:t>
    </dgm:pt>
    <dgm:pt modelId="{BDD8117C-A763-405E-8CB1-D93E29E693F8}" type="pres">
      <dgm:prSet presAssocID="{15D2C3FF-81A4-459C-9BFD-2B4B61FB68ED}" presName="Name0" presStyleCnt="0">
        <dgm:presLayoutVars>
          <dgm:chMax val="1"/>
          <dgm:dir/>
          <dgm:animLvl val="ctr"/>
          <dgm:resizeHandles val="exact"/>
        </dgm:presLayoutVars>
      </dgm:prSet>
      <dgm:spPr/>
      <dgm:t>
        <a:bodyPr/>
        <a:lstStyle/>
        <a:p>
          <a:endParaRPr lang="en-US"/>
        </a:p>
      </dgm:t>
    </dgm:pt>
    <dgm:pt modelId="{5755A5F3-389B-4B3D-9E3F-536D9FC59394}" type="pres">
      <dgm:prSet presAssocID="{1F36003C-9110-49F5-8986-6296996AECA4}" presName="centerShape" presStyleLbl="node0" presStyleIdx="0" presStyleCnt="1"/>
      <dgm:spPr/>
      <dgm:t>
        <a:bodyPr/>
        <a:lstStyle/>
        <a:p>
          <a:endParaRPr lang="en-US"/>
        </a:p>
      </dgm:t>
    </dgm:pt>
    <dgm:pt modelId="{B8AC3F4D-0ED3-4AB3-9133-76FC6A388335}" type="pres">
      <dgm:prSet presAssocID="{71EE786F-29D4-4AED-A1F1-644DA32BFA0F}" presName="node" presStyleLbl="node1" presStyleIdx="0" presStyleCnt="5">
        <dgm:presLayoutVars>
          <dgm:bulletEnabled val="1"/>
        </dgm:presLayoutVars>
      </dgm:prSet>
      <dgm:spPr/>
      <dgm:t>
        <a:bodyPr/>
        <a:lstStyle/>
        <a:p>
          <a:endParaRPr lang="en-US"/>
        </a:p>
      </dgm:t>
    </dgm:pt>
    <dgm:pt modelId="{C526F64B-1F29-4B92-AA85-83CF3614B04E}" type="pres">
      <dgm:prSet presAssocID="{71EE786F-29D4-4AED-A1F1-644DA32BFA0F}" presName="dummy" presStyleCnt="0"/>
      <dgm:spPr/>
    </dgm:pt>
    <dgm:pt modelId="{483E1C57-C953-482D-89B3-F4B6564719F7}" type="pres">
      <dgm:prSet presAssocID="{584DFA1A-A98B-475D-8FA3-180B04305DCB}" presName="sibTrans" presStyleLbl="sibTrans2D1" presStyleIdx="0" presStyleCnt="5"/>
      <dgm:spPr/>
      <dgm:t>
        <a:bodyPr/>
        <a:lstStyle/>
        <a:p>
          <a:endParaRPr lang="en-US"/>
        </a:p>
      </dgm:t>
    </dgm:pt>
    <dgm:pt modelId="{D4F767DE-0DC9-4AF7-8993-7753D3AF9829}" type="pres">
      <dgm:prSet presAssocID="{9C8F440C-A860-48E0-8B50-4C7F35F49CDB}" presName="node" presStyleLbl="node1" presStyleIdx="1" presStyleCnt="5">
        <dgm:presLayoutVars>
          <dgm:bulletEnabled val="1"/>
        </dgm:presLayoutVars>
      </dgm:prSet>
      <dgm:spPr/>
      <dgm:t>
        <a:bodyPr/>
        <a:lstStyle/>
        <a:p>
          <a:endParaRPr lang="en-US"/>
        </a:p>
      </dgm:t>
    </dgm:pt>
    <dgm:pt modelId="{7FB1F457-2316-409D-A560-45F69ECCDDA2}" type="pres">
      <dgm:prSet presAssocID="{9C8F440C-A860-48E0-8B50-4C7F35F49CDB}" presName="dummy" presStyleCnt="0"/>
      <dgm:spPr/>
    </dgm:pt>
    <dgm:pt modelId="{6FBA1C28-A450-4D51-B136-758CA760C9A7}" type="pres">
      <dgm:prSet presAssocID="{232B79DA-3E01-46E4-A3CE-A4D9609DEE96}" presName="sibTrans" presStyleLbl="sibTrans2D1" presStyleIdx="1" presStyleCnt="5"/>
      <dgm:spPr/>
      <dgm:t>
        <a:bodyPr/>
        <a:lstStyle/>
        <a:p>
          <a:endParaRPr lang="en-US"/>
        </a:p>
      </dgm:t>
    </dgm:pt>
    <dgm:pt modelId="{12BAFED4-9149-4528-8C83-5ECA43372F45}" type="pres">
      <dgm:prSet presAssocID="{294E431B-5C5C-4480-AFB4-02BEF4BDD1FF}" presName="node" presStyleLbl="node1" presStyleIdx="2" presStyleCnt="5">
        <dgm:presLayoutVars>
          <dgm:bulletEnabled val="1"/>
        </dgm:presLayoutVars>
      </dgm:prSet>
      <dgm:spPr/>
      <dgm:t>
        <a:bodyPr/>
        <a:lstStyle/>
        <a:p>
          <a:endParaRPr lang="en-US"/>
        </a:p>
      </dgm:t>
    </dgm:pt>
    <dgm:pt modelId="{6B27D48E-F024-4759-9294-E0B428AC0FAD}" type="pres">
      <dgm:prSet presAssocID="{294E431B-5C5C-4480-AFB4-02BEF4BDD1FF}" presName="dummy" presStyleCnt="0"/>
      <dgm:spPr/>
    </dgm:pt>
    <dgm:pt modelId="{97EBD519-6F60-429B-9143-1D6F5F33278F}" type="pres">
      <dgm:prSet presAssocID="{A78369B6-74CC-47AD-9F6D-59503D1EB58C}" presName="sibTrans" presStyleLbl="sibTrans2D1" presStyleIdx="2" presStyleCnt="5"/>
      <dgm:spPr/>
      <dgm:t>
        <a:bodyPr/>
        <a:lstStyle/>
        <a:p>
          <a:endParaRPr lang="en-US"/>
        </a:p>
      </dgm:t>
    </dgm:pt>
    <dgm:pt modelId="{4CB51BE3-0424-47D2-942F-5BC6D140A514}" type="pres">
      <dgm:prSet presAssocID="{230BADE8-F743-4E60-9FFE-FA85C0BFB1B8}" presName="node" presStyleLbl="node1" presStyleIdx="3" presStyleCnt="5">
        <dgm:presLayoutVars>
          <dgm:bulletEnabled val="1"/>
        </dgm:presLayoutVars>
      </dgm:prSet>
      <dgm:spPr/>
      <dgm:t>
        <a:bodyPr/>
        <a:lstStyle/>
        <a:p>
          <a:endParaRPr lang="en-US"/>
        </a:p>
      </dgm:t>
    </dgm:pt>
    <dgm:pt modelId="{87DE1844-6932-4D4B-8925-7E7756E1507E}" type="pres">
      <dgm:prSet presAssocID="{230BADE8-F743-4E60-9FFE-FA85C0BFB1B8}" presName="dummy" presStyleCnt="0"/>
      <dgm:spPr/>
    </dgm:pt>
    <dgm:pt modelId="{682E06E4-C938-41F3-B318-EA637FA0027F}" type="pres">
      <dgm:prSet presAssocID="{A868A356-22D3-499B-A239-EB330713515B}" presName="sibTrans" presStyleLbl="sibTrans2D1" presStyleIdx="3" presStyleCnt="5"/>
      <dgm:spPr/>
      <dgm:t>
        <a:bodyPr/>
        <a:lstStyle/>
        <a:p>
          <a:endParaRPr lang="en-US"/>
        </a:p>
      </dgm:t>
    </dgm:pt>
    <dgm:pt modelId="{4B6B7EE6-1BDC-434A-97F8-BB4D1BB7C8D6}" type="pres">
      <dgm:prSet presAssocID="{2A3DE9B6-B60C-44BC-B8D0-5ED3944535A1}" presName="node" presStyleLbl="node1" presStyleIdx="4" presStyleCnt="5">
        <dgm:presLayoutVars>
          <dgm:bulletEnabled val="1"/>
        </dgm:presLayoutVars>
      </dgm:prSet>
      <dgm:spPr/>
      <dgm:t>
        <a:bodyPr/>
        <a:lstStyle/>
        <a:p>
          <a:endParaRPr lang="en-US"/>
        </a:p>
      </dgm:t>
    </dgm:pt>
    <dgm:pt modelId="{6C0345E4-EBDD-42C7-ACEE-0C8C59D2A084}" type="pres">
      <dgm:prSet presAssocID="{2A3DE9B6-B60C-44BC-B8D0-5ED3944535A1}" presName="dummy" presStyleCnt="0"/>
      <dgm:spPr/>
    </dgm:pt>
    <dgm:pt modelId="{2F9F4630-C9F6-4F59-B8C5-31DCA5E600FD}" type="pres">
      <dgm:prSet presAssocID="{75F2F59D-6AE3-43CA-A953-70FD34D9DB90}" presName="sibTrans" presStyleLbl="sibTrans2D1" presStyleIdx="4" presStyleCnt="5"/>
      <dgm:spPr/>
      <dgm:t>
        <a:bodyPr/>
        <a:lstStyle/>
        <a:p>
          <a:endParaRPr lang="en-US"/>
        </a:p>
      </dgm:t>
    </dgm:pt>
  </dgm:ptLst>
  <dgm:cxnLst>
    <dgm:cxn modelId="{1A07C28D-F4C2-4C58-BE93-E11C42438D53}" type="presOf" srcId="{584DFA1A-A98B-475D-8FA3-180B04305DCB}" destId="{483E1C57-C953-482D-89B3-F4B6564719F7}" srcOrd="0" destOrd="0" presId="urn:microsoft.com/office/officeart/2005/8/layout/radial6"/>
    <dgm:cxn modelId="{26438431-4A64-444A-B7E5-D88FDAB2F6E5}" type="presOf" srcId="{75F2F59D-6AE3-43CA-A953-70FD34D9DB90}" destId="{2F9F4630-C9F6-4F59-B8C5-31DCA5E600FD}" srcOrd="0" destOrd="0" presId="urn:microsoft.com/office/officeart/2005/8/layout/radial6"/>
    <dgm:cxn modelId="{9964DC9A-75ED-4C66-AC5E-E6BF595E850F}" type="presOf" srcId="{1F36003C-9110-49F5-8986-6296996AECA4}" destId="{5755A5F3-389B-4B3D-9E3F-536D9FC59394}" srcOrd="0" destOrd="0" presId="urn:microsoft.com/office/officeart/2005/8/layout/radial6"/>
    <dgm:cxn modelId="{01A2E1A6-EBA5-4811-A618-F5A1FBA4E058}" srcId="{1F36003C-9110-49F5-8986-6296996AECA4}" destId="{71EE786F-29D4-4AED-A1F1-644DA32BFA0F}" srcOrd="0" destOrd="0" parTransId="{961E2DE8-58FB-4AA7-A903-EC8BFAE5D281}" sibTransId="{584DFA1A-A98B-475D-8FA3-180B04305DCB}"/>
    <dgm:cxn modelId="{F5699C10-074E-4BA3-9F29-B17D892D033A}" type="presOf" srcId="{15D2C3FF-81A4-459C-9BFD-2B4B61FB68ED}" destId="{BDD8117C-A763-405E-8CB1-D93E29E693F8}" srcOrd="0" destOrd="0" presId="urn:microsoft.com/office/officeart/2005/8/layout/radial6"/>
    <dgm:cxn modelId="{5655B7A8-64CF-4ECA-9788-F4DF65CB9163}" srcId="{1F36003C-9110-49F5-8986-6296996AECA4}" destId="{9C8F440C-A860-48E0-8B50-4C7F35F49CDB}" srcOrd="1" destOrd="0" parTransId="{2FD3675B-F87D-42F6-96F3-1CAA0FF3B9BD}" sibTransId="{232B79DA-3E01-46E4-A3CE-A4D9609DEE96}"/>
    <dgm:cxn modelId="{B819FFB2-D5E3-44D6-9C47-46CD7C737488}" type="presOf" srcId="{2A3DE9B6-B60C-44BC-B8D0-5ED3944535A1}" destId="{4B6B7EE6-1BDC-434A-97F8-BB4D1BB7C8D6}" srcOrd="0" destOrd="0" presId="urn:microsoft.com/office/officeart/2005/8/layout/radial6"/>
    <dgm:cxn modelId="{558905CC-078C-471F-9A77-54A99AAC1FB6}" srcId="{1F36003C-9110-49F5-8986-6296996AECA4}" destId="{2A3DE9B6-B60C-44BC-B8D0-5ED3944535A1}" srcOrd="4" destOrd="0" parTransId="{08C51102-EB93-4461-A1DB-E5D499C7BFB3}" sibTransId="{75F2F59D-6AE3-43CA-A953-70FD34D9DB90}"/>
    <dgm:cxn modelId="{7EDE4D7C-5EC0-4B3C-B52A-447978F48E1E}" type="presOf" srcId="{232B79DA-3E01-46E4-A3CE-A4D9609DEE96}" destId="{6FBA1C28-A450-4D51-B136-758CA760C9A7}" srcOrd="0" destOrd="0" presId="urn:microsoft.com/office/officeart/2005/8/layout/radial6"/>
    <dgm:cxn modelId="{885BB1F1-2194-45EB-B2E0-DAF669BCC0F6}" type="presOf" srcId="{A78369B6-74CC-47AD-9F6D-59503D1EB58C}" destId="{97EBD519-6F60-429B-9143-1D6F5F33278F}" srcOrd="0" destOrd="0" presId="urn:microsoft.com/office/officeart/2005/8/layout/radial6"/>
    <dgm:cxn modelId="{B9E25B08-494F-47AA-8E03-BD7932BBF183}" type="presOf" srcId="{294E431B-5C5C-4480-AFB4-02BEF4BDD1FF}" destId="{12BAFED4-9149-4528-8C83-5ECA43372F45}" srcOrd="0" destOrd="0" presId="urn:microsoft.com/office/officeart/2005/8/layout/radial6"/>
    <dgm:cxn modelId="{13506E79-4BDB-40A8-A83C-9F8895DBC095}" type="presOf" srcId="{A868A356-22D3-499B-A239-EB330713515B}" destId="{682E06E4-C938-41F3-B318-EA637FA0027F}" srcOrd="0" destOrd="0" presId="urn:microsoft.com/office/officeart/2005/8/layout/radial6"/>
    <dgm:cxn modelId="{0152C134-17F6-4B5D-ADE1-76E08318D3C0}" srcId="{1F36003C-9110-49F5-8986-6296996AECA4}" destId="{294E431B-5C5C-4480-AFB4-02BEF4BDD1FF}" srcOrd="2" destOrd="0" parTransId="{0CF178CF-F2A7-40EE-BB27-F92975BE646E}" sibTransId="{A78369B6-74CC-47AD-9F6D-59503D1EB58C}"/>
    <dgm:cxn modelId="{EB0744FF-392D-48AF-9930-C6964786DB64}" type="presOf" srcId="{9C8F440C-A860-48E0-8B50-4C7F35F49CDB}" destId="{D4F767DE-0DC9-4AF7-8993-7753D3AF9829}" srcOrd="0" destOrd="0" presId="urn:microsoft.com/office/officeart/2005/8/layout/radial6"/>
    <dgm:cxn modelId="{DCEF3EE6-6F75-427E-B1B4-4EFE85B72F92}" srcId="{1F36003C-9110-49F5-8986-6296996AECA4}" destId="{230BADE8-F743-4E60-9FFE-FA85C0BFB1B8}" srcOrd="3" destOrd="0" parTransId="{71A0A039-BB67-400F-8F90-80F9AAF816FC}" sibTransId="{A868A356-22D3-499B-A239-EB330713515B}"/>
    <dgm:cxn modelId="{74738EB8-5ABF-4F6D-B4E4-1FB44C1C9474}" srcId="{15D2C3FF-81A4-459C-9BFD-2B4B61FB68ED}" destId="{1F36003C-9110-49F5-8986-6296996AECA4}" srcOrd="0" destOrd="0" parTransId="{75F68FA7-A68B-479B-B779-362624E6F035}" sibTransId="{95B8C2A2-6B78-49F7-842D-DAD46D094833}"/>
    <dgm:cxn modelId="{B2F41664-87F6-4546-AD88-C3A2E4655F84}" type="presOf" srcId="{230BADE8-F743-4E60-9FFE-FA85C0BFB1B8}" destId="{4CB51BE3-0424-47D2-942F-5BC6D140A514}" srcOrd="0" destOrd="0" presId="urn:microsoft.com/office/officeart/2005/8/layout/radial6"/>
    <dgm:cxn modelId="{32C57A44-C9B3-46F0-A720-8795410A5BE5}" type="presOf" srcId="{71EE786F-29D4-4AED-A1F1-644DA32BFA0F}" destId="{B8AC3F4D-0ED3-4AB3-9133-76FC6A388335}" srcOrd="0" destOrd="0" presId="urn:microsoft.com/office/officeart/2005/8/layout/radial6"/>
    <dgm:cxn modelId="{3540B92D-D197-4133-864F-7CCEEDA88372}" type="presParOf" srcId="{BDD8117C-A763-405E-8CB1-D93E29E693F8}" destId="{5755A5F3-389B-4B3D-9E3F-536D9FC59394}" srcOrd="0" destOrd="0" presId="urn:microsoft.com/office/officeart/2005/8/layout/radial6"/>
    <dgm:cxn modelId="{F84ECC45-FCF0-4799-A1A7-97948ADD5D69}" type="presParOf" srcId="{BDD8117C-A763-405E-8CB1-D93E29E693F8}" destId="{B8AC3F4D-0ED3-4AB3-9133-76FC6A388335}" srcOrd="1" destOrd="0" presId="urn:microsoft.com/office/officeart/2005/8/layout/radial6"/>
    <dgm:cxn modelId="{A3D0652E-8F75-43B0-9817-E81FDBF63DB4}" type="presParOf" srcId="{BDD8117C-A763-405E-8CB1-D93E29E693F8}" destId="{C526F64B-1F29-4B92-AA85-83CF3614B04E}" srcOrd="2" destOrd="0" presId="urn:microsoft.com/office/officeart/2005/8/layout/radial6"/>
    <dgm:cxn modelId="{A7C60365-E1E7-4C96-837E-006EA865F64E}" type="presParOf" srcId="{BDD8117C-A763-405E-8CB1-D93E29E693F8}" destId="{483E1C57-C953-482D-89B3-F4B6564719F7}" srcOrd="3" destOrd="0" presId="urn:microsoft.com/office/officeart/2005/8/layout/radial6"/>
    <dgm:cxn modelId="{172F050E-454B-4D7D-B7E8-C46EC22EA7C4}" type="presParOf" srcId="{BDD8117C-A763-405E-8CB1-D93E29E693F8}" destId="{D4F767DE-0DC9-4AF7-8993-7753D3AF9829}" srcOrd="4" destOrd="0" presId="urn:microsoft.com/office/officeart/2005/8/layout/radial6"/>
    <dgm:cxn modelId="{8705D461-A72D-4ADA-9670-D964A0C917BF}" type="presParOf" srcId="{BDD8117C-A763-405E-8CB1-D93E29E693F8}" destId="{7FB1F457-2316-409D-A560-45F69ECCDDA2}" srcOrd="5" destOrd="0" presId="urn:microsoft.com/office/officeart/2005/8/layout/radial6"/>
    <dgm:cxn modelId="{EC6C47A3-AD5A-4B07-B42D-FC2E78EE9D5C}" type="presParOf" srcId="{BDD8117C-A763-405E-8CB1-D93E29E693F8}" destId="{6FBA1C28-A450-4D51-B136-758CA760C9A7}" srcOrd="6" destOrd="0" presId="urn:microsoft.com/office/officeart/2005/8/layout/radial6"/>
    <dgm:cxn modelId="{04420C35-2F9D-4708-AB44-3D15C2B156A9}" type="presParOf" srcId="{BDD8117C-A763-405E-8CB1-D93E29E693F8}" destId="{12BAFED4-9149-4528-8C83-5ECA43372F45}" srcOrd="7" destOrd="0" presId="urn:microsoft.com/office/officeart/2005/8/layout/radial6"/>
    <dgm:cxn modelId="{EC984A6D-4DE8-45AF-986C-B875AD2EDA95}" type="presParOf" srcId="{BDD8117C-A763-405E-8CB1-D93E29E693F8}" destId="{6B27D48E-F024-4759-9294-E0B428AC0FAD}" srcOrd="8" destOrd="0" presId="urn:microsoft.com/office/officeart/2005/8/layout/radial6"/>
    <dgm:cxn modelId="{C84F8BD2-4B01-4A29-8C97-921B95C6329B}" type="presParOf" srcId="{BDD8117C-A763-405E-8CB1-D93E29E693F8}" destId="{97EBD519-6F60-429B-9143-1D6F5F33278F}" srcOrd="9" destOrd="0" presId="urn:microsoft.com/office/officeart/2005/8/layout/radial6"/>
    <dgm:cxn modelId="{3C7E329C-7BBD-4B67-B2C1-A559B25ED55D}" type="presParOf" srcId="{BDD8117C-A763-405E-8CB1-D93E29E693F8}" destId="{4CB51BE3-0424-47D2-942F-5BC6D140A514}" srcOrd="10" destOrd="0" presId="urn:microsoft.com/office/officeart/2005/8/layout/radial6"/>
    <dgm:cxn modelId="{00E959D5-59B3-4015-95F3-098EBCCE2184}" type="presParOf" srcId="{BDD8117C-A763-405E-8CB1-D93E29E693F8}" destId="{87DE1844-6932-4D4B-8925-7E7756E1507E}" srcOrd="11" destOrd="0" presId="urn:microsoft.com/office/officeart/2005/8/layout/radial6"/>
    <dgm:cxn modelId="{52A5EBA7-0522-4000-BE38-8DA8114F60D6}" type="presParOf" srcId="{BDD8117C-A763-405E-8CB1-D93E29E693F8}" destId="{682E06E4-C938-41F3-B318-EA637FA0027F}" srcOrd="12" destOrd="0" presId="urn:microsoft.com/office/officeart/2005/8/layout/radial6"/>
    <dgm:cxn modelId="{75C3A1BD-52C2-4870-A118-7922FF0E8B65}" type="presParOf" srcId="{BDD8117C-A763-405E-8CB1-D93E29E693F8}" destId="{4B6B7EE6-1BDC-434A-97F8-BB4D1BB7C8D6}" srcOrd="13" destOrd="0" presId="urn:microsoft.com/office/officeart/2005/8/layout/radial6"/>
    <dgm:cxn modelId="{EB20E6CD-199C-4A5D-8ECB-A1A4B6A5ED4C}" type="presParOf" srcId="{BDD8117C-A763-405E-8CB1-D93E29E693F8}" destId="{6C0345E4-EBDD-42C7-ACEE-0C8C59D2A084}" srcOrd="14" destOrd="0" presId="urn:microsoft.com/office/officeart/2005/8/layout/radial6"/>
    <dgm:cxn modelId="{B53E8225-84E0-4940-BD98-C9DAF10021FF}" type="presParOf" srcId="{BDD8117C-A763-405E-8CB1-D93E29E693F8}" destId="{2F9F4630-C9F6-4F59-B8C5-31DCA5E600FD}" srcOrd="15" destOrd="0" presId="urn:microsoft.com/office/officeart/2005/8/layout/radial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5D2C3FF-81A4-459C-9BFD-2B4B61FB68ED}"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en-US"/>
        </a:p>
      </dgm:t>
    </dgm:pt>
    <dgm:pt modelId="{1F36003C-9110-49F5-8986-6296996AECA4}">
      <dgm:prSet phldrT="[Text]" custT="1"/>
      <dgm:spPr/>
      <dgm:t>
        <a:bodyPr/>
        <a:lstStyle/>
        <a:p>
          <a:r>
            <a:rPr lang="en-US" sz="700" dirty="0" smtClean="0"/>
            <a:t>Key Line of Enquiry</a:t>
          </a:r>
          <a:endParaRPr lang="en-US" sz="700" dirty="0"/>
        </a:p>
      </dgm:t>
    </dgm:pt>
    <dgm:pt modelId="{75F68FA7-A68B-479B-B779-362624E6F035}" type="parTrans" cxnId="{74738EB8-5ABF-4F6D-B4E4-1FB44C1C9474}">
      <dgm:prSet/>
      <dgm:spPr/>
      <dgm:t>
        <a:bodyPr/>
        <a:lstStyle/>
        <a:p>
          <a:endParaRPr lang="en-US" sz="600"/>
        </a:p>
      </dgm:t>
    </dgm:pt>
    <dgm:pt modelId="{95B8C2A2-6B78-49F7-842D-DAD46D094833}" type="sibTrans" cxnId="{74738EB8-5ABF-4F6D-B4E4-1FB44C1C9474}">
      <dgm:prSet/>
      <dgm:spPr/>
      <dgm:t>
        <a:bodyPr/>
        <a:lstStyle/>
        <a:p>
          <a:endParaRPr lang="en-US" sz="600"/>
        </a:p>
      </dgm:t>
    </dgm:pt>
    <dgm:pt modelId="{71EE786F-29D4-4AED-A1F1-644DA32BFA0F}">
      <dgm:prSet phldrT="[Text]" custT="1"/>
      <dgm:spPr>
        <a:solidFill>
          <a:schemeClr val="bg1">
            <a:lumMod val="75000"/>
          </a:schemeClr>
        </a:solidFill>
      </dgm:spPr>
      <dgm:t>
        <a:bodyPr/>
        <a:lstStyle/>
        <a:p>
          <a:r>
            <a:rPr lang="en-US" sz="600" dirty="0" smtClean="0"/>
            <a:t>Safe</a:t>
          </a:r>
          <a:endParaRPr lang="en-US" sz="600" dirty="0"/>
        </a:p>
      </dgm:t>
    </dgm:pt>
    <dgm:pt modelId="{961E2DE8-58FB-4AA7-A903-EC8BFAE5D281}" type="parTrans" cxnId="{01A2E1A6-EBA5-4811-A618-F5A1FBA4E058}">
      <dgm:prSet/>
      <dgm:spPr/>
      <dgm:t>
        <a:bodyPr/>
        <a:lstStyle/>
        <a:p>
          <a:endParaRPr lang="en-US" sz="600"/>
        </a:p>
      </dgm:t>
    </dgm:pt>
    <dgm:pt modelId="{584DFA1A-A98B-475D-8FA3-180B04305DCB}" type="sibTrans" cxnId="{01A2E1A6-EBA5-4811-A618-F5A1FBA4E058}">
      <dgm:prSet/>
      <dgm:spPr/>
      <dgm:t>
        <a:bodyPr/>
        <a:lstStyle/>
        <a:p>
          <a:endParaRPr lang="en-US" sz="600"/>
        </a:p>
      </dgm:t>
    </dgm:pt>
    <dgm:pt modelId="{9C8F440C-A860-48E0-8B50-4C7F35F49CDB}">
      <dgm:prSet phldrT="[Text]" custT="1"/>
      <dgm:spPr>
        <a:solidFill>
          <a:srgbClr val="FF0000"/>
        </a:solidFill>
      </dgm:spPr>
      <dgm:t>
        <a:bodyPr/>
        <a:lstStyle/>
        <a:p>
          <a:r>
            <a:rPr lang="en-US" sz="600" dirty="0" smtClean="0"/>
            <a:t>Well Led</a:t>
          </a:r>
          <a:endParaRPr lang="en-US" sz="600" dirty="0"/>
        </a:p>
      </dgm:t>
    </dgm:pt>
    <dgm:pt modelId="{2FD3675B-F87D-42F6-96F3-1CAA0FF3B9BD}" type="parTrans" cxnId="{5655B7A8-64CF-4ECA-9788-F4DF65CB9163}">
      <dgm:prSet/>
      <dgm:spPr/>
      <dgm:t>
        <a:bodyPr/>
        <a:lstStyle/>
        <a:p>
          <a:endParaRPr lang="en-US" sz="600"/>
        </a:p>
      </dgm:t>
    </dgm:pt>
    <dgm:pt modelId="{232B79DA-3E01-46E4-A3CE-A4D9609DEE96}" type="sibTrans" cxnId="{5655B7A8-64CF-4ECA-9788-F4DF65CB9163}">
      <dgm:prSet/>
      <dgm:spPr/>
      <dgm:t>
        <a:bodyPr/>
        <a:lstStyle/>
        <a:p>
          <a:endParaRPr lang="en-US" sz="600"/>
        </a:p>
      </dgm:t>
    </dgm:pt>
    <dgm:pt modelId="{294E431B-5C5C-4480-AFB4-02BEF4BDD1FF}">
      <dgm:prSet phldrT="[Text]" custT="1"/>
      <dgm:spPr>
        <a:solidFill>
          <a:schemeClr val="accent3"/>
        </a:solidFill>
      </dgm:spPr>
      <dgm:t>
        <a:bodyPr/>
        <a:lstStyle/>
        <a:p>
          <a:r>
            <a:rPr lang="en-US" sz="600" dirty="0" smtClean="0"/>
            <a:t>Re-</a:t>
          </a:r>
          <a:r>
            <a:rPr lang="en-US" sz="600" dirty="0" err="1" smtClean="0"/>
            <a:t>sponsive</a:t>
          </a:r>
          <a:endParaRPr lang="en-US" sz="600" dirty="0"/>
        </a:p>
      </dgm:t>
    </dgm:pt>
    <dgm:pt modelId="{0CF178CF-F2A7-40EE-BB27-F92975BE646E}" type="parTrans" cxnId="{0152C134-17F6-4B5D-ADE1-76E08318D3C0}">
      <dgm:prSet/>
      <dgm:spPr/>
      <dgm:t>
        <a:bodyPr/>
        <a:lstStyle/>
        <a:p>
          <a:endParaRPr lang="en-US" sz="600"/>
        </a:p>
      </dgm:t>
    </dgm:pt>
    <dgm:pt modelId="{A78369B6-74CC-47AD-9F6D-59503D1EB58C}" type="sibTrans" cxnId="{0152C134-17F6-4B5D-ADE1-76E08318D3C0}">
      <dgm:prSet/>
      <dgm:spPr/>
      <dgm:t>
        <a:bodyPr/>
        <a:lstStyle/>
        <a:p>
          <a:endParaRPr lang="en-US" sz="600"/>
        </a:p>
      </dgm:t>
    </dgm:pt>
    <dgm:pt modelId="{230BADE8-F743-4E60-9FFE-FA85C0BFB1B8}">
      <dgm:prSet phldrT="[Text]" custT="1"/>
      <dgm:spPr>
        <a:solidFill>
          <a:srgbClr val="A2A2A2"/>
        </a:solidFill>
      </dgm:spPr>
      <dgm:t>
        <a:bodyPr/>
        <a:lstStyle/>
        <a:p>
          <a:r>
            <a:rPr lang="en-US" sz="600" dirty="0" smtClean="0"/>
            <a:t>Caring</a:t>
          </a:r>
          <a:endParaRPr lang="en-US" sz="600" dirty="0"/>
        </a:p>
      </dgm:t>
    </dgm:pt>
    <dgm:pt modelId="{71A0A039-BB67-400F-8F90-80F9AAF816FC}" type="parTrans" cxnId="{DCEF3EE6-6F75-427E-B1B4-4EFE85B72F92}">
      <dgm:prSet/>
      <dgm:spPr/>
      <dgm:t>
        <a:bodyPr/>
        <a:lstStyle/>
        <a:p>
          <a:endParaRPr lang="en-US" sz="600"/>
        </a:p>
      </dgm:t>
    </dgm:pt>
    <dgm:pt modelId="{A868A356-22D3-499B-A239-EB330713515B}" type="sibTrans" cxnId="{DCEF3EE6-6F75-427E-B1B4-4EFE85B72F92}">
      <dgm:prSet/>
      <dgm:spPr/>
      <dgm:t>
        <a:bodyPr/>
        <a:lstStyle/>
        <a:p>
          <a:endParaRPr lang="en-US" sz="600"/>
        </a:p>
      </dgm:t>
    </dgm:pt>
    <dgm:pt modelId="{2A3DE9B6-B60C-44BC-B8D0-5ED3944535A1}">
      <dgm:prSet phldrT="[Text]" custT="1"/>
      <dgm:spPr>
        <a:solidFill>
          <a:srgbClr val="A2A2A2"/>
        </a:solidFill>
      </dgm:spPr>
      <dgm:t>
        <a:bodyPr/>
        <a:lstStyle/>
        <a:p>
          <a:r>
            <a:rPr lang="en-US" sz="600" dirty="0" smtClean="0"/>
            <a:t>Effective</a:t>
          </a:r>
          <a:endParaRPr lang="en-US" sz="600" dirty="0"/>
        </a:p>
      </dgm:t>
    </dgm:pt>
    <dgm:pt modelId="{08C51102-EB93-4461-A1DB-E5D499C7BFB3}" type="parTrans" cxnId="{558905CC-078C-471F-9A77-54A99AAC1FB6}">
      <dgm:prSet/>
      <dgm:spPr/>
      <dgm:t>
        <a:bodyPr/>
        <a:lstStyle/>
        <a:p>
          <a:endParaRPr lang="en-US" sz="600"/>
        </a:p>
      </dgm:t>
    </dgm:pt>
    <dgm:pt modelId="{75F2F59D-6AE3-43CA-A953-70FD34D9DB90}" type="sibTrans" cxnId="{558905CC-078C-471F-9A77-54A99AAC1FB6}">
      <dgm:prSet/>
      <dgm:spPr/>
      <dgm:t>
        <a:bodyPr/>
        <a:lstStyle/>
        <a:p>
          <a:endParaRPr lang="en-US" sz="600"/>
        </a:p>
      </dgm:t>
    </dgm:pt>
    <dgm:pt modelId="{BDD8117C-A763-405E-8CB1-D93E29E693F8}" type="pres">
      <dgm:prSet presAssocID="{15D2C3FF-81A4-459C-9BFD-2B4B61FB68ED}" presName="Name0" presStyleCnt="0">
        <dgm:presLayoutVars>
          <dgm:chMax val="1"/>
          <dgm:dir/>
          <dgm:animLvl val="ctr"/>
          <dgm:resizeHandles val="exact"/>
        </dgm:presLayoutVars>
      </dgm:prSet>
      <dgm:spPr/>
      <dgm:t>
        <a:bodyPr/>
        <a:lstStyle/>
        <a:p>
          <a:endParaRPr lang="en-US"/>
        </a:p>
      </dgm:t>
    </dgm:pt>
    <dgm:pt modelId="{5755A5F3-389B-4B3D-9E3F-536D9FC59394}" type="pres">
      <dgm:prSet presAssocID="{1F36003C-9110-49F5-8986-6296996AECA4}" presName="centerShape" presStyleLbl="node0" presStyleIdx="0" presStyleCnt="1"/>
      <dgm:spPr/>
      <dgm:t>
        <a:bodyPr/>
        <a:lstStyle/>
        <a:p>
          <a:endParaRPr lang="en-US"/>
        </a:p>
      </dgm:t>
    </dgm:pt>
    <dgm:pt modelId="{B8AC3F4D-0ED3-4AB3-9133-76FC6A388335}" type="pres">
      <dgm:prSet presAssocID="{71EE786F-29D4-4AED-A1F1-644DA32BFA0F}" presName="node" presStyleLbl="node1" presStyleIdx="0" presStyleCnt="5">
        <dgm:presLayoutVars>
          <dgm:bulletEnabled val="1"/>
        </dgm:presLayoutVars>
      </dgm:prSet>
      <dgm:spPr/>
      <dgm:t>
        <a:bodyPr/>
        <a:lstStyle/>
        <a:p>
          <a:endParaRPr lang="en-US"/>
        </a:p>
      </dgm:t>
    </dgm:pt>
    <dgm:pt modelId="{C526F64B-1F29-4B92-AA85-83CF3614B04E}" type="pres">
      <dgm:prSet presAssocID="{71EE786F-29D4-4AED-A1F1-644DA32BFA0F}" presName="dummy" presStyleCnt="0"/>
      <dgm:spPr/>
    </dgm:pt>
    <dgm:pt modelId="{483E1C57-C953-482D-89B3-F4B6564719F7}" type="pres">
      <dgm:prSet presAssocID="{584DFA1A-A98B-475D-8FA3-180B04305DCB}" presName="sibTrans" presStyleLbl="sibTrans2D1" presStyleIdx="0" presStyleCnt="5"/>
      <dgm:spPr/>
      <dgm:t>
        <a:bodyPr/>
        <a:lstStyle/>
        <a:p>
          <a:endParaRPr lang="en-US"/>
        </a:p>
      </dgm:t>
    </dgm:pt>
    <dgm:pt modelId="{D4F767DE-0DC9-4AF7-8993-7753D3AF9829}" type="pres">
      <dgm:prSet presAssocID="{9C8F440C-A860-48E0-8B50-4C7F35F49CDB}" presName="node" presStyleLbl="node1" presStyleIdx="1" presStyleCnt="5">
        <dgm:presLayoutVars>
          <dgm:bulletEnabled val="1"/>
        </dgm:presLayoutVars>
      </dgm:prSet>
      <dgm:spPr/>
      <dgm:t>
        <a:bodyPr/>
        <a:lstStyle/>
        <a:p>
          <a:endParaRPr lang="en-US"/>
        </a:p>
      </dgm:t>
    </dgm:pt>
    <dgm:pt modelId="{7FB1F457-2316-409D-A560-45F69ECCDDA2}" type="pres">
      <dgm:prSet presAssocID="{9C8F440C-A860-48E0-8B50-4C7F35F49CDB}" presName="dummy" presStyleCnt="0"/>
      <dgm:spPr/>
    </dgm:pt>
    <dgm:pt modelId="{6FBA1C28-A450-4D51-B136-758CA760C9A7}" type="pres">
      <dgm:prSet presAssocID="{232B79DA-3E01-46E4-A3CE-A4D9609DEE96}" presName="sibTrans" presStyleLbl="sibTrans2D1" presStyleIdx="1" presStyleCnt="5"/>
      <dgm:spPr/>
      <dgm:t>
        <a:bodyPr/>
        <a:lstStyle/>
        <a:p>
          <a:endParaRPr lang="en-US"/>
        </a:p>
      </dgm:t>
    </dgm:pt>
    <dgm:pt modelId="{12BAFED4-9149-4528-8C83-5ECA43372F45}" type="pres">
      <dgm:prSet presAssocID="{294E431B-5C5C-4480-AFB4-02BEF4BDD1FF}" presName="node" presStyleLbl="node1" presStyleIdx="2" presStyleCnt="5">
        <dgm:presLayoutVars>
          <dgm:bulletEnabled val="1"/>
        </dgm:presLayoutVars>
      </dgm:prSet>
      <dgm:spPr/>
      <dgm:t>
        <a:bodyPr/>
        <a:lstStyle/>
        <a:p>
          <a:endParaRPr lang="en-US"/>
        </a:p>
      </dgm:t>
    </dgm:pt>
    <dgm:pt modelId="{6B27D48E-F024-4759-9294-E0B428AC0FAD}" type="pres">
      <dgm:prSet presAssocID="{294E431B-5C5C-4480-AFB4-02BEF4BDD1FF}" presName="dummy" presStyleCnt="0"/>
      <dgm:spPr/>
    </dgm:pt>
    <dgm:pt modelId="{97EBD519-6F60-429B-9143-1D6F5F33278F}" type="pres">
      <dgm:prSet presAssocID="{A78369B6-74CC-47AD-9F6D-59503D1EB58C}" presName="sibTrans" presStyleLbl="sibTrans2D1" presStyleIdx="2" presStyleCnt="5"/>
      <dgm:spPr/>
      <dgm:t>
        <a:bodyPr/>
        <a:lstStyle/>
        <a:p>
          <a:endParaRPr lang="en-US"/>
        </a:p>
      </dgm:t>
    </dgm:pt>
    <dgm:pt modelId="{4CB51BE3-0424-47D2-942F-5BC6D140A514}" type="pres">
      <dgm:prSet presAssocID="{230BADE8-F743-4E60-9FFE-FA85C0BFB1B8}" presName="node" presStyleLbl="node1" presStyleIdx="3" presStyleCnt="5">
        <dgm:presLayoutVars>
          <dgm:bulletEnabled val="1"/>
        </dgm:presLayoutVars>
      </dgm:prSet>
      <dgm:spPr/>
      <dgm:t>
        <a:bodyPr/>
        <a:lstStyle/>
        <a:p>
          <a:endParaRPr lang="en-US"/>
        </a:p>
      </dgm:t>
    </dgm:pt>
    <dgm:pt modelId="{87DE1844-6932-4D4B-8925-7E7756E1507E}" type="pres">
      <dgm:prSet presAssocID="{230BADE8-F743-4E60-9FFE-FA85C0BFB1B8}" presName="dummy" presStyleCnt="0"/>
      <dgm:spPr/>
    </dgm:pt>
    <dgm:pt modelId="{682E06E4-C938-41F3-B318-EA637FA0027F}" type="pres">
      <dgm:prSet presAssocID="{A868A356-22D3-499B-A239-EB330713515B}" presName="sibTrans" presStyleLbl="sibTrans2D1" presStyleIdx="3" presStyleCnt="5"/>
      <dgm:spPr/>
      <dgm:t>
        <a:bodyPr/>
        <a:lstStyle/>
        <a:p>
          <a:endParaRPr lang="en-US"/>
        </a:p>
      </dgm:t>
    </dgm:pt>
    <dgm:pt modelId="{4B6B7EE6-1BDC-434A-97F8-BB4D1BB7C8D6}" type="pres">
      <dgm:prSet presAssocID="{2A3DE9B6-B60C-44BC-B8D0-5ED3944535A1}" presName="node" presStyleLbl="node1" presStyleIdx="4" presStyleCnt="5">
        <dgm:presLayoutVars>
          <dgm:bulletEnabled val="1"/>
        </dgm:presLayoutVars>
      </dgm:prSet>
      <dgm:spPr/>
      <dgm:t>
        <a:bodyPr/>
        <a:lstStyle/>
        <a:p>
          <a:endParaRPr lang="en-US"/>
        </a:p>
      </dgm:t>
    </dgm:pt>
    <dgm:pt modelId="{6C0345E4-EBDD-42C7-ACEE-0C8C59D2A084}" type="pres">
      <dgm:prSet presAssocID="{2A3DE9B6-B60C-44BC-B8D0-5ED3944535A1}" presName="dummy" presStyleCnt="0"/>
      <dgm:spPr/>
    </dgm:pt>
    <dgm:pt modelId="{2F9F4630-C9F6-4F59-B8C5-31DCA5E600FD}" type="pres">
      <dgm:prSet presAssocID="{75F2F59D-6AE3-43CA-A953-70FD34D9DB90}" presName="sibTrans" presStyleLbl="sibTrans2D1" presStyleIdx="4" presStyleCnt="5"/>
      <dgm:spPr/>
      <dgm:t>
        <a:bodyPr/>
        <a:lstStyle/>
        <a:p>
          <a:endParaRPr lang="en-US"/>
        </a:p>
      </dgm:t>
    </dgm:pt>
  </dgm:ptLst>
  <dgm:cxnLst>
    <dgm:cxn modelId="{1A07C28D-F4C2-4C58-BE93-E11C42438D53}" type="presOf" srcId="{584DFA1A-A98B-475D-8FA3-180B04305DCB}" destId="{483E1C57-C953-482D-89B3-F4B6564719F7}" srcOrd="0" destOrd="0" presId="urn:microsoft.com/office/officeart/2005/8/layout/radial6"/>
    <dgm:cxn modelId="{26438431-4A64-444A-B7E5-D88FDAB2F6E5}" type="presOf" srcId="{75F2F59D-6AE3-43CA-A953-70FD34D9DB90}" destId="{2F9F4630-C9F6-4F59-B8C5-31DCA5E600FD}" srcOrd="0" destOrd="0" presId="urn:microsoft.com/office/officeart/2005/8/layout/radial6"/>
    <dgm:cxn modelId="{9964DC9A-75ED-4C66-AC5E-E6BF595E850F}" type="presOf" srcId="{1F36003C-9110-49F5-8986-6296996AECA4}" destId="{5755A5F3-389B-4B3D-9E3F-536D9FC59394}" srcOrd="0" destOrd="0" presId="urn:microsoft.com/office/officeart/2005/8/layout/radial6"/>
    <dgm:cxn modelId="{01A2E1A6-EBA5-4811-A618-F5A1FBA4E058}" srcId="{1F36003C-9110-49F5-8986-6296996AECA4}" destId="{71EE786F-29D4-4AED-A1F1-644DA32BFA0F}" srcOrd="0" destOrd="0" parTransId="{961E2DE8-58FB-4AA7-A903-EC8BFAE5D281}" sibTransId="{584DFA1A-A98B-475D-8FA3-180B04305DCB}"/>
    <dgm:cxn modelId="{F5699C10-074E-4BA3-9F29-B17D892D033A}" type="presOf" srcId="{15D2C3FF-81A4-459C-9BFD-2B4B61FB68ED}" destId="{BDD8117C-A763-405E-8CB1-D93E29E693F8}" srcOrd="0" destOrd="0" presId="urn:microsoft.com/office/officeart/2005/8/layout/radial6"/>
    <dgm:cxn modelId="{5655B7A8-64CF-4ECA-9788-F4DF65CB9163}" srcId="{1F36003C-9110-49F5-8986-6296996AECA4}" destId="{9C8F440C-A860-48E0-8B50-4C7F35F49CDB}" srcOrd="1" destOrd="0" parTransId="{2FD3675B-F87D-42F6-96F3-1CAA0FF3B9BD}" sibTransId="{232B79DA-3E01-46E4-A3CE-A4D9609DEE96}"/>
    <dgm:cxn modelId="{B819FFB2-D5E3-44D6-9C47-46CD7C737488}" type="presOf" srcId="{2A3DE9B6-B60C-44BC-B8D0-5ED3944535A1}" destId="{4B6B7EE6-1BDC-434A-97F8-BB4D1BB7C8D6}" srcOrd="0" destOrd="0" presId="urn:microsoft.com/office/officeart/2005/8/layout/radial6"/>
    <dgm:cxn modelId="{558905CC-078C-471F-9A77-54A99AAC1FB6}" srcId="{1F36003C-9110-49F5-8986-6296996AECA4}" destId="{2A3DE9B6-B60C-44BC-B8D0-5ED3944535A1}" srcOrd="4" destOrd="0" parTransId="{08C51102-EB93-4461-A1DB-E5D499C7BFB3}" sibTransId="{75F2F59D-6AE3-43CA-A953-70FD34D9DB90}"/>
    <dgm:cxn modelId="{7EDE4D7C-5EC0-4B3C-B52A-447978F48E1E}" type="presOf" srcId="{232B79DA-3E01-46E4-A3CE-A4D9609DEE96}" destId="{6FBA1C28-A450-4D51-B136-758CA760C9A7}" srcOrd="0" destOrd="0" presId="urn:microsoft.com/office/officeart/2005/8/layout/radial6"/>
    <dgm:cxn modelId="{885BB1F1-2194-45EB-B2E0-DAF669BCC0F6}" type="presOf" srcId="{A78369B6-74CC-47AD-9F6D-59503D1EB58C}" destId="{97EBD519-6F60-429B-9143-1D6F5F33278F}" srcOrd="0" destOrd="0" presId="urn:microsoft.com/office/officeart/2005/8/layout/radial6"/>
    <dgm:cxn modelId="{B9E25B08-494F-47AA-8E03-BD7932BBF183}" type="presOf" srcId="{294E431B-5C5C-4480-AFB4-02BEF4BDD1FF}" destId="{12BAFED4-9149-4528-8C83-5ECA43372F45}" srcOrd="0" destOrd="0" presId="urn:microsoft.com/office/officeart/2005/8/layout/radial6"/>
    <dgm:cxn modelId="{13506E79-4BDB-40A8-A83C-9F8895DBC095}" type="presOf" srcId="{A868A356-22D3-499B-A239-EB330713515B}" destId="{682E06E4-C938-41F3-B318-EA637FA0027F}" srcOrd="0" destOrd="0" presId="urn:microsoft.com/office/officeart/2005/8/layout/radial6"/>
    <dgm:cxn modelId="{0152C134-17F6-4B5D-ADE1-76E08318D3C0}" srcId="{1F36003C-9110-49F5-8986-6296996AECA4}" destId="{294E431B-5C5C-4480-AFB4-02BEF4BDD1FF}" srcOrd="2" destOrd="0" parTransId="{0CF178CF-F2A7-40EE-BB27-F92975BE646E}" sibTransId="{A78369B6-74CC-47AD-9F6D-59503D1EB58C}"/>
    <dgm:cxn modelId="{EB0744FF-392D-48AF-9930-C6964786DB64}" type="presOf" srcId="{9C8F440C-A860-48E0-8B50-4C7F35F49CDB}" destId="{D4F767DE-0DC9-4AF7-8993-7753D3AF9829}" srcOrd="0" destOrd="0" presId="urn:microsoft.com/office/officeart/2005/8/layout/radial6"/>
    <dgm:cxn modelId="{DCEF3EE6-6F75-427E-B1B4-4EFE85B72F92}" srcId="{1F36003C-9110-49F5-8986-6296996AECA4}" destId="{230BADE8-F743-4E60-9FFE-FA85C0BFB1B8}" srcOrd="3" destOrd="0" parTransId="{71A0A039-BB67-400F-8F90-80F9AAF816FC}" sibTransId="{A868A356-22D3-499B-A239-EB330713515B}"/>
    <dgm:cxn modelId="{74738EB8-5ABF-4F6D-B4E4-1FB44C1C9474}" srcId="{15D2C3FF-81A4-459C-9BFD-2B4B61FB68ED}" destId="{1F36003C-9110-49F5-8986-6296996AECA4}" srcOrd="0" destOrd="0" parTransId="{75F68FA7-A68B-479B-B779-362624E6F035}" sibTransId="{95B8C2A2-6B78-49F7-842D-DAD46D094833}"/>
    <dgm:cxn modelId="{B2F41664-87F6-4546-AD88-C3A2E4655F84}" type="presOf" srcId="{230BADE8-F743-4E60-9FFE-FA85C0BFB1B8}" destId="{4CB51BE3-0424-47D2-942F-5BC6D140A514}" srcOrd="0" destOrd="0" presId="urn:microsoft.com/office/officeart/2005/8/layout/radial6"/>
    <dgm:cxn modelId="{32C57A44-C9B3-46F0-A720-8795410A5BE5}" type="presOf" srcId="{71EE786F-29D4-4AED-A1F1-644DA32BFA0F}" destId="{B8AC3F4D-0ED3-4AB3-9133-76FC6A388335}" srcOrd="0" destOrd="0" presId="urn:microsoft.com/office/officeart/2005/8/layout/radial6"/>
    <dgm:cxn modelId="{3540B92D-D197-4133-864F-7CCEEDA88372}" type="presParOf" srcId="{BDD8117C-A763-405E-8CB1-D93E29E693F8}" destId="{5755A5F3-389B-4B3D-9E3F-536D9FC59394}" srcOrd="0" destOrd="0" presId="urn:microsoft.com/office/officeart/2005/8/layout/radial6"/>
    <dgm:cxn modelId="{F84ECC45-FCF0-4799-A1A7-97948ADD5D69}" type="presParOf" srcId="{BDD8117C-A763-405E-8CB1-D93E29E693F8}" destId="{B8AC3F4D-0ED3-4AB3-9133-76FC6A388335}" srcOrd="1" destOrd="0" presId="urn:microsoft.com/office/officeart/2005/8/layout/radial6"/>
    <dgm:cxn modelId="{A3D0652E-8F75-43B0-9817-E81FDBF63DB4}" type="presParOf" srcId="{BDD8117C-A763-405E-8CB1-D93E29E693F8}" destId="{C526F64B-1F29-4B92-AA85-83CF3614B04E}" srcOrd="2" destOrd="0" presId="urn:microsoft.com/office/officeart/2005/8/layout/radial6"/>
    <dgm:cxn modelId="{A7C60365-E1E7-4C96-837E-006EA865F64E}" type="presParOf" srcId="{BDD8117C-A763-405E-8CB1-D93E29E693F8}" destId="{483E1C57-C953-482D-89B3-F4B6564719F7}" srcOrd="3" destOrd="0" presId="urn:microsoft.com/office/officeart/2005/8/layout/radial6"/>
    <dgm:cxn modelId="{172F050E-454B-4D7D-B7E8-C46EC22EA7C4}" type="presParOf" srcId="{BDD8117C-A763-405E-8CB1-D93E29E693F8}" destId="{D4F767DE-0DC9-4AF7-8993-7753D3AF9829}" srcOrd="4" destOrd="0" presId="urn:microsoft.com/office/officeart/2005/8/layout/radial6"/>
    <dgm:cxn modelId="{8705D461-A72D-4ADA-9670-D964A0C917BF}" type="presParOf" srcId="{BDD8117C-A763-405E-8CB1-D93E29E693F8}" destId="{7FB1F457-2316-409D-A560-45F69ECCDDA2}" srcOrd="5" destOrd="0" presId="urn:microsoft.com/office/officeart/2005/8/layout/radial6"/>
    <dgm:cxn modelId="{EC6C47A3-AD5A-4B07-B42D-FC2E78EE9D5C}" type="presParOf" srcId="{BDD8117C-A763-405E-8CB1-D93E29E693F8}" destId="{6FBA1C28-A450-4D51-B136-758CA760C9A7}" srcOrd="6" destOrd="0" presId="urn:microsoft.com/office/officeart/2005/8/layout/radial6"/>
    <dgm:cxn modelId="{04420C35-2F9D-4708-AB44-3D15C2B156A9}" type="presParOf" srcId="{BDD8117C-A763-405E-8CB1-D93E29E693F8}" destId="{12BAFED4-9149-4528-8C83-5ECA43372F45}" srcOrd="7" destOrd="0" presId="urn:microsoft.com/office/officeart/2005/8/layout/radial6"/>
    <dgm:cxn modelId="{EC984A6D-4DE8-45AF-986C-B875AD2EDA95}" type="presParOf" srcId="{BDD8117C-A763-405E-8CB1-D93E29E693F8}" destId="{6B27D48E-F024-4759-9294-E0B428AC0FAD}" srcOrd="8" destOrd="0" presId="urn:microsoft.com/office/officeart/2005/8/layout/radial6"/>
    <dgm:cxn modelId="{C84F8BD2-4B01-4A29-8C97-921B95C6329B}" type="presParOf" srcId="{BDD8117C-A763-405E-8CB1-D93E29E693F8}" destId="{97EBD519-6F60-429B-9143-1D6F5F33278F}" srcOrd="9" destOrd="0" presId="urn:microsoft.com/office/officeart/2005/8/layout/radial6"/>
    <dgm:cxn modelId="{3C7E329C-7BBD-4B67-B2C1-A559B25ED55D}" type="presParOf" srcId="{BDD8117C-A763-405E-8CB1-D93E29E693F8}" destId="{4CB51BE3-0424-47D2-942F-5BC6D140A514}" srcOrd="10" destOrd="0" presId="urn:microsoft.com/office/officeart/2005/8/layout/radial6"/>
    <dgm:cxn modelId="{00E959D5-59B3-4015-95F3-098EBCCE2184}" type="presParOf" srcId="{BDD8117C-A763-405E-8CB1-D93E29E693F8}" destId="{87DE1844-6932-4D4B-8925-7E7756E1507E}" srcOrd="11" destOrd="0" presId="urn:microsoft.com/office/officeart/2005/8/layout/radial6"/>
    <dgm:cxn modelId="{52A5EBA7-0522-4000-BE38-8DA8114F60D6}" type="presParOf" srcId="{BDD8117C-A763-405E-8CB1-D93E29E693F8}" destId="{682E06E4-C938-41F3-B318-EA637FA0027F}" srcOrd="12" destOrd="0" presId="urn:microsoft.com/office/officeart/2005/8/layout/radial6"/>
    <dgm:cxn modelId="{75C3A1BD-52C2-4870-A118-7922FF0E8B65}" type="presParOf" srcId="{BDD8117C-A763-405E-8CB1-D93E29E693F8}" destId="{4B6B7EE6-1BDC-434A-97F8-BB4D1BB7C8D6}" srcOrd="13" destOrd="0" presId="urn:microsoft.com/office/officeart/2005/8/layout/radial6"/>
    <dgm:cxn modelId="{EB20E6CD-199C-4A5D-8ECB-A1A4B6A5ED4C}" type="presParOf" srcId="{BDD8117C-A763-405E-8CB1-D93E29E693F8}" destId="{6C0345E4-EBDD-42C7-ACEE-0C8C59D2A084}" srcOrd="14" destOrd="0" presId="urn:microsoft.com/office/officeart/2005/8/layout/radial6"/>
    <dgm:cxn modelId="{B53E8225-84E0-4940-BD98-C9DAF10021FF}" type="presParOf" srcId="{BDD8117C-A763-405E-8CB1-D93E29E693F8}" destId="{2F9F4630-C9F6-4F59-B8C5-31DCA5E600FD}" srcOrd="15" destOrd="0" presId="urn:microsoft.com/office/officeart/2005/8/layout/radial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5D2C3FF-81A4-459C-9BFD-2B4B61FB68ED}"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en-US"/>
        </a:p>
      </dgm:t>
    </dgm:pt>
    <dgm:pt modelId="{1F36003C-9110-49F5-8986-6296996AECA4}">
      <dgm:prSet phldrT="[Text]" custT="1"/>
      <dgm:spPr/>
      <dgm:t>
        <a:bodyPr/>
        <a:lstStyle/>
        <a:p>
          <a:r>
            <a:rPr lang="en-US" sz="700" dirty="0" smtClean="0"/>
            <a:t>Key Line of Enquiry</a:t>
          </a:r>
          <a:endParaRPr lang="en-US" sz="700" dirty="0"/>
        </a:p>
      </dgm:t>
    </dgm:pt>
    <dgm:pt modelId="{75F68FA7-A68B-479B-B779-362624E6F035}" type="parTrans" cxnId="{74738EB8-5ABF-4F6D-B4E4-1FB44C1C9474}">
      <dgm:prSet/>
      <dgm:spPr/>
      <dgm:t>
        <a:bodyPr/>
        <a:lstStyle/>
        <a:p>
          <a:endParaRPr lang="en-US" sz="600"/>
        </a:p>
      </dgm:t>
    </dgm:pt>
    <dgm:pt modelId="{95B8C2A2-6B78-49F7-842D-DAD46D094833}" type="sibTrans" cxnId="{74738EB8-5ABF-4F6D-B4E4-1FB44C1C9474}">
      <dgm:prSet/>
      <dgm:spPr/>
      <dgm:t>
        <a:bodyPr/>
        <a:lstStyle/>
        <a:p>
          <a:endParaRPr lang="en-US" sz="600"/>
        </a:p>
      </dgm:t>
    </dgm:pt>
    <dgm:pt modelId="{71EE786F-29D4-4AED-A1F1-644DA32BFA0F}">
      <dgm:prSet phldrT="[Text]" custT="1"/>
      <dgm:spPr>
        <a:solidFill>
          <a:schemeClr val="bg1">
            <a:lumMod val="75000"/>
          </a:schemeClr>
        </a:solidFill>
      </dgm:spPr>
      <dgm:t>
        <a:bodyPr/>
        <a:lstStyle/>
        <a:p>
          <a:r>
            <a:rPr lang="en-US" sz="600" dirty="0" smtClean="0"/>
            <a:t>Safe</a:t>
          </a:r>
          <a:endParaRPr lang="en-US" sz="600" dirty="0"/>
        </a:p>
      </dgm:t>
    </dgm:pt>
    <dgm:pt modelId="{961E2DE8-58FB-4AA7-A903-EC8BFAE5D281}" type="parTrans" cxnId="{01A2E1A6-EBA5-4811-A618-F5A1FBA4E058}">
      <dgm:prSet/>
      <dgm:spPr/>
      <dgm:t>
        <a:bodyPr/>
        <a:lstStyle/>
        <a:p>
          <a:endParaRPr lang="en-US" sz="600"/>
        </a:p>
      </dgm:t>
    </dgm:pt>
    <dgm:pt modelId="{584DFA1A-A98B-475D-8FA3-180B04305DCB}" type="sibTrans" cxnId="{01A2E1A6-EBA5-4811-A618-F5A1FBA4E058}">
      <dgm:prSet/>
      <dgm:spPr/>
      <dgm:t>
        <a:bodyPr/>
        <a:lstStyle/>
        <a:p>
          <a:endParaRPr lang="en-US" sz="600"/>
        </a:p>
      </dgm:t>
    </dgm:pt>
    <dgm:pt modelId="{9C8F440C-A860-48E0-8B50-4C7F35F49CDB}">
      <dgm:prSet phldrT="[Text]" custT="1"/>
      <dgm:spPr>
        <a:solidFill>
          <a:srgbClr val="FF0000"/>
        </a:solidFill>
      </dgm:spPr>
      <dgm:t>
        <a:bodyPr/>
        <a:lstStyle/>
        <a:p>
          <a:r>
            <a:rPr lang="en-US" sz="600" dirty="0" smtClean="0"/>
            <a:t>Well Led</a:t>
          </a:r>
          <a:endParaRPr lang="en-US" sz="600" dirty="0"/>
        </a:p>
      </dgm:t>
    </dgm:pt>
    <dgm:pt modelId="{2FD3675B-F87D-42F6-96F3-1CAA0FF3B9BD}" type="parTrans" cxnId="{5655B7A8-64CF-4ECA-9788-F4DF65CB9163}">
      <dgm:prSet/>
      <dgm:spPr/>
      <dgm:t>
        <a:bodyPr/>
        <a:lstStyle/>
        <a:p>
          <a:endParaRPr lang="en-US" sz="600"/>
        </a:p>
      </dgm:t>
    </dgm:pt>
    <dgm:pt modelId="{232B79DA-3E01-46E4-A3CE-A4D9609DEE96}" type="sibTrans" cxnId="{5655B7A8-64CF-4ECA-9788-F4DF65CB9163}">
      <dgm:prSet/>
      <dgm:spPr/>
      <dgm:t>
        <a:bodyPr/>
        <a:lstStyle/>
        <a:p>
          <a:endParaRPr lang="en-US" sz="600"/>
        </a:p>
      </dgm:t>
    </dgm:pt>
    <dgm:pt modelId="{294E431B-5C5C-4480-AFB4-02BEF4BDD1FF}">
      <dgm:prSet phldrT="[Text]" custT="1"/>
      <dgm:spPr>
        <a:solidFill>
          <a:schemeClr val="accent3"/>
        </a:solidFill>
      </dgm:spPr>
      <dgm:t>
        <a:bodyPr/>
        <a:lstStyle/>
        <a:p>
          <a:r>
            <a:rPr lang="en-US" sz="600" dirty="0" smtClean="0"/>
            <a:t>Re-</a:t>
          </a:r>
          <a:r>
            <a:rPr lang="en-US" sz="600" dirty="0" err="1" smtClean="0"/>
            <a:t>sponsive</a:t>
          </a:r>
          <a:endParaRPr lang="en-US" sz="600" dirty="0"/>
        </a:p>
      </dgm:t>
    </dgm:pt>
    <dgm:pt modelId="{0CF178CF-F2A7-40EE-BB27-F92975BE646E}" type="parTrans" cxnId="{0152C134-17F6-4B5D-ADE1-76E08318D3C0}">
      <dgm:prSet/>
      <dgm:spPr/>
      <dgm:t>
        <a:bodyPr/>
        <a:lstStyle/>
        <a:p>
          <a:endParaRPr lang="en-US" sz="600"/>
        </a:p>
      </dgm:t>
    </dgm:pt>
    <dgm:pt modelId="{A78369B6-74CC-47AD-9F6D-59503D1EB58C}" type="sibTrans" cxnId="{0152C134-17F6-4B5D-ADE1-76E08318D3C0}">
      <dgm:prSet/>
      <dgm:spPr/>
      <dgm:t>
        <a:bodyPr/>
        <a:lstStyle/>
        <a:p>
          <a:endParaRPr lang="en-US" sz="600"/>
        </a:p>
      </dgm:t>
    </dgm:pt>
    <dgm:pt modelId="{230BADE8-F743-4E60-9FFE-FA85C0BFB1B8}">
      <dgm:prSet phldrT="[Text]" custT="1"/>
      <dgm:spPr>
        <a:solidFill>
          <a:srgbClr val="A2A2A2"/>
        </a:solidFill>
      </dgm:spPr>
      <dgm:t>
        <a:bodyPr/>
        <a:lstStyle/>
        <a:p>
          <a:r>
            <a:rPr lang="en-US" sz="600" dirty="0" smtClean="0"/>
            <a:t>Caring</a:t>
          </a:r>
          <a:endParaRPr lang="en-US" sz="600" dirty="0"/>
        </a:p>
      </dgm:t>
    </dgm:pt>
    <dgm:pt modelId="{71A0A039-BB67-400F-8F90-80F9AAF816FC}" type="parTrans" cxnId="{DCEF3EE6-6F75-427E-B1B4-4EFE85B72F92}">
      <dgm:prSet/>
      <dgm:spPr/>
      <dgm:t>
        <a:bodyPr/>
        <a:lstStyle/>
        <a:p>
          <a:endParaRPr lang="en-US" sz="600"/>
        </a:p>
      </dgm:t>
    </dgm:pt>
    <dgm:pt modelId="{A868A356-22D3-499B-A239-EB330713515B}" type="sibTrans" cxnId="{DCEF3EE6-6F75-427E-B1B4-4EFE85B72F92}">
      <dgm:prSet/>
      <dgm:spPr/>
      <dgm:t>
        <a:bodyPr/>
        <a:lstStyle/>
        <a:p>
          <a:endParaRPr lang="en-US" sz="600"/>
        </a:p>
      </dgm:t>
    </dgm:pt>
    <dgm:pt modelId="{2A3DE9B6-B60C-44BC-B8D0-5ED3944535A1}">
      <dgm:prSet phldrT="[Text]" custT="1"/>
      <dgm:spPr>
        <a:solidFill>
          <a:srgbClr val="A2A2A2"/>
        </a:solidFill>
      </dgm:spPr>
      <dgm:t>
        <a:bodyPr/>
        <a:lstStyle/>
        <a:p>
          <a:r>
            <a:rPr lang="en-US" sz="600" dirty="0" smtClean="0"/>
            <a:t>Effective</a:t>
          </a:r>
          <a:endParaRPr lang="en-US" sz="600" dirty="0"/>
        </a:p>
      </dgm:t>
    </dgm:pt>
    <dgm:pt modelId="{08C51102-EB93-4461-A1DB-E5D499C7BFB3}" type="parTrans" cxnId="{558905CC-078C-471F-9A77-54A99AAC1FB6}">
      <dgm:prSet/>
      <dgm:spPr/>
      <dgm:t>
        <a:bodyPr/>
        <a:lstStyle/>
        <a:p>
          <a:endParaRPr lang="en-US" sz="600"/>
        </a:p>
      </dgm:t>
    </dgm:pt>
    <dgm:pt modelId="{75F2F59D-6AE3-43CA-A953-70FD34D9DB90}" type="sibTrans" cxnId="{558905CC-078C-471F-9A77-54A99AAC1FB6}">
      <dgm:prSet/>
      <dgm:spPr/>
      <dgm:t>
        <a:bodyPr/>
        <a:lstStyle/>
        <a:p>
          <a:endParaRPr lang="en-US" sz="600"/>
        </a:p>
      </dgm:t>
    </dgm:pt>
    <dgm:pt modelId="{BDD8117C-A763-405E-8CB1-D93E29E693F8}" type="pres">
      <dgm:prSet presAssocID="{15D2C3FF-81A4-459C-9BFD-2B4B61FB68ED}" presName="Name0" presStyleCnt="0">
        <dgm:presLayoutVars>
          <dgm:chMax val="1"/>
          <dgm:dir/>
          <dgm:animLvl val="ctr"/>
          <dgm:resizeHandles val="exact"/>
        </dgm:presLayoutVars>
      </dgm:prSet>
      <dgm:spPr/>
      <dgm:t>
        <a:bodyPr/>
        <a:lstStyle/>
        <a:p>
          <a:endParaRPr lang="en-US"/>
        </a:p>
      </dgm:t>
    </dgm:pt>
    <dgm:pt modelId="{5755A5F3-389B-4B3D-9E3F-536D9FC59394}" type="pres">
      <dgm:prSet presAssocID="{1F36003C-9110-49F5-8986-6296996AECA4}" presName="centerShape" presStyleLbl="node0" presStyleIdx="0" presStyleCnt="1"/>
      <dgm:spPr/>
      <dgm:t>
        <a:bodyPr/>
        <a:lstStyle/>
        <a:p>
          <a:endParaRPr lang="en-US"/>
        </a:p>
      </dgm:t>
    </dgm:pt>
    <dgm:pt modelId="{B8AC3F4D-0ED3-4AB3-9133-76FC6A388335}" type="pres">
      <dgm:prSet presAssocID="{71EE786F-29D4-4AED-A1F1-644DA32BFA0F}" presName="node" presStyleLbl="node1" presStyleIdx="0" presStyleCnt="5">
        <dgm:presLayoutVars>
          <dgm:bulletEnabled val="1"/>
        </dgm:presLayoutVars>
      </dgm:prSet>
      <dgm:spPr/>
      <dgm:t>
        <a:bodyPr/>
        <a:lstStyle/>
        <a:p>
          <a:endParaRPr lang="en-US"/>
        </a:p>
      </dgm:t>
    </dgm:pt>
    <dgm:pt modelId="{C526F64B-1F29-4B92-AA85-83CF3614B04E}" type="pres">
      <dgm:prSet presAssocID="{71EE786F-29D4-4AED-A1F1-644DA32BFA0F}" presName="dummy" presStyleCnt="0"/>
      <dgm:spPr/>
    </dgm:pt>
    <dgm:pt modelId="{483E1C57-C953-482D-89B3-F4B6564719F7}" type="pres">
      <dgm:prSet presAssocID="{584DFA1A-A98B-475D-8FA3-180B04305DCB}" presName="sibTrans" presStyleLbl="sibTrans2D1" presStyleIdx="0" presStyleCnt="5"/>
      <dgm:spPr/>
      <dgm:t>
        <a:bodyPr/>
        <a:lstStyle/>
        <a:p>
          <a:endParaRPr lang="en-US"/>
        </a:p>
      </dgm:t>
    </dgm:pt>
    <dgm:pt modelId="{D4F767DE-0DC9-4AF7-8993-7753D3AF9829}" type="pres">
      <dgm:prSet presAssocID="{9C8F440C-A860-48E0-8B50-4C7F35F49CDB}" presName="node" presStyleLbl="node1" presStyleIdx="1" presStyleCnt="5">
        <dgm:presLayoutVars>
          <dgm:bulletEnabled val="1"/>
        </dgm:presLayoutVars>
      </dgm:prSet>
      <dgm:spPr/>
      <dgm:t>
        <a:bodyPr/>
        <a:lstStyle/>
        <a:p>
          <a:endParaRPr lang="en-US"/>
        </a:p>
      </dgm:t>
    </dgm:pt>
    <dgm:pt modelId="{7FB1F457-2316-409D-A560-45F69ECCDDA2}" type="pres">
      <dgm:prSet presAssocID="{9C8F440C-A860-48E0-8B50-4C7F35F49CDB}" presName="dummy" presStyleCnt="0"/>
      <dgm:spPr/>
    </dgm:pt>
    <dgm:pt modelId="{6FBA1C28-A450-4D51-B136-758CA760C9A7}" type="pres">
      <dgm:prSet presAssocID="{232B79DA-3E01-46E4-A3CE-A4D9609DEE96}" presName="sibTrans" presStyleLbl="sibTrans2D1" presStyleIdx="1" presStyleCnt="5"/>
      <dgm:spPr/>
      <dgm:t>
        <a:bodyPr/>
        <a:lstStyle/>
        <a:p>
          <a:endParaRPr lang="en-US"/>
        </a:p>
      </dgm:t>
    </dgm:pt>
    <dgm:pt modelId="{12BAFED4-9149-4528-8C83-5ECA43372F45}" type="pres">
      <dgm:prSet presAssocID="{294E431B-5C5C-4480-AFB4-02BEF4BDD1FF}" presName="node" presStyleLbl="node1" presStyleIdx="2" presStyleCnt="5">
        <dgm:presLayoutVars>
          <dgm:bulletEnabled val="1"/>
        </dgm:presLayoutVars>
      </dgm:prSet>
      <dgm:spPr/>
      <dgm:t>
        <a:bodyPr/>
        <a:lstStyle/>
        <a:p>
          <a:endParaRPr lang="en-US"/>
        </a:p>
      </dgm:t>
    </dgm:pt>
    <dgm:pt modelId="{6B27D48E-F024-4759-9294-E0B428AC0FAD}" type="pres">
      <dgm:prSet presAssocID="{294E431B-5C5C-4480-AFB4-02BEF4BDD1FF}" presName="dummy" presStyleCnt="0"/>
      <dgm:spPr/>
    </dgm:pt>
    <dgm:pt modelId="{97EBD519-6F60-429B-9143-1D6F5F33278F}" type="pres">
      <dgm:prSet presAssocID="{A78369B6-74CC-47AD-9F6D-59503D1EB58C}" presName="sibTrans" presStyleLbl="sibTrans2D1" presStyleIdx="2" presStyleCnt="5"/>
      <dgm:spPr/>
      <dgm:t>
        <a:bodyPr/>
        <a:lstStyle/>
        <a:p>
          <a:endParaRPr lang="en-US"/>
        </a:p>
      </dgm:t>
    </dgm:pt>
    <dgm:pt modelId="{4CB51BE3-0424-47D2-942F-5BC6D140A514}" type="pres">
      <dgm:prSet presAssocID="{230BADE8-F743-4E60-9FFE-FA85C0BFB1B8}" presName="node" presStyleLbl="node1" presStyleIdx="3" presStyleCnt="5">
        <dgm:presLayoutVars>
          <dgm:bulletEnabled val="1"/>
        </dgm:presLayoutVars>
      </dgm:prSet>
      <dgm:spPr/>
      <dgm:t>
        <a:bodyPr/>
        <a:lstStyle/>
        <a:p>
          <a:endParaRPr lang="en-US"/>
        </a:p>
      </dgm:t>
    </dgm:pt>
    <dgm:pt modelId="{87DE1844-6932-4D4B-8925-7E7756E1507E}" type="pres">
      <dgm:prSet presAssocID="{230BADE8-F743-4E60-9FFE-FA85C0BFB1B8}" presName="dummy" presStyleCnt="0"/>
      <dgm:spPr/>
    </dgm:pt>
    <dgm:pt modelId="{682E06E4-C938-41F3-B318-EA637FA0027F}" type="pres">
      <dgm:prSet presAssocID="{A868A356-22D3-499B-A239-EB330713515B}" presName="sibTrans" presStyleLbl="sibTrans2D1" presStyleIdx="3" presStyleCnt="5"/>
      <dgm:spPr/>
      <dgm:t>
        <a:bodyPr/>
        <a:lstStyle/>
        <a:p>
          <a:endParaRPr lang="en-US"/>
        </a:p>
      </dgm:t>
    </dgm:pt>
    <dgm:pt modelId="{4B6B7EE6-1BDC-434A-97F8-BB4D1BB7C8D6}" type="pres">
      <dgm:prSet presAssocID="{2A3DE9B6-B60C-44BC-B8D0-5ED3944535A1}" presName="node" presStyleLbl="node1" presStyleIdx="4" presStyleCnt="5">
        <dgm:presLayoutVars>
          <dgm:bulletEnabled val="1"/>
        </dgm:presLayoutVars>
      </dgm:prSet>
      <dgm:spPr/>
      <dgm:t>
        <a:bodyPr/>
        <a:lstStyle/>
        <a:p>
          <a:endParaRPr lang="en-US"/>
        </a:p>
      </dgm:t>
    </dgm:pt>
    <dgm:pt modelId="{6C0345E4-EBDD-42C7-ACEE-0C8C59D2A084}" type="pres">
      <dgm:prSet presAssocID="{2A3DE9B6-B60C-44BC-B8D0-5ED3944535A1}" presName="dummy" presStyleCnt="0"/>
      <dgm:spPr/>
    </dgm:pt>
    <dgm:pt modelId="{2F9F4630-C9F6-4F59-B8C5-31DCA5E600FD}" type="pres">
      <dgm:prSet presAssocID="{75F2F59D-6AE3-43CA-A953-70FD34D9DB90}" presName="sibTrans" presStyleLbl="sibTrans2D1" presStyleIdx="4" presStyleCnt="5"/>
      <dgm:spPr/>
      <dgm:t>
        <a:bodyPr/>
        <a:lstStyle/>
        <a:p>
          <a:endParaRPr lang="en-US"/>
        </a:p>
      </dgm:t>
    </dgm:pt>
  </dgm:ptLst>
  <dgm:cxnLst>
    <dgm:cxn modelId="{1A07C28D-F4C2-4C58-BE93-E11C42438D53}" type="presOf" srcId="{584DFA1A-A98B-475D-8FA3-180B04305DCB}" destId="{483E1C57-C953-482D-89B3-F4B6564719F7}" srcOrd="0" destOrd="0" presId="urn:microsoft.com/office/officeart/2005/8/layout/radial6"/>
    <dgm:cxn modelId="{26438431-4A64-444A-B7E5-D88FDAB2F6E5}" type="presOf" srcId="{75F2F59D-6AE3-43CA-A953-70FD34D9DB90}" destId="{2F9F4630-C9F6-4F59-B8C5-31DCA5E600FD}" srcOrd="0" destOrd="0" presId="urn:microsoft.com/office/officeart/2005/8/layout/radial6"/>
    <dgm:cxn modelId="{9964DC9A-75ED-4C66-AC5E-E6BF595E850F}" type="presOf" srcId="{1F36003C-9110-49F5-8986-6296996AECA4}" destId="{5755A5F3-389B-4B3D-9E3F-536D9FC59394}" srcOrd="0" destOrd="0" presId="urn:microsoft.com/office/officeart/2005/8/layout/radial6"/>
    <dgm:cxn modelId="{01A2E1A6-EBA5-4811-A618-F5A1FBA4E058}" srcId="{1F36003C-9110-49F5-8986-6296996AECA4}" destId="{71EE786F-29D4-4AED-A1F1-644DA32BFA0F}" srcOrd="0" destOrd="0" parTransId="{961E2DE8-58FB-4AA7-A903-EC8BFAE5D281}" sibTransId="{584DFA1A-A98B-475D-8FA3-180B04305DCB}"/>
    <dgm:cxn modelId="{F5699C10-074E-4BA3-9F29-B17D892D033A}" type="presOf" srcId="{15D2C3FF-81A4-459C-9BFD-2B4B61FB68ED}" destId="{BDD8117C-A763-405E-8CB1-D93E29E693F8}" srcOrd="0" destOrd="0" presId="urn:microsoft.com/office/officeart/2005/8/layout/radial6"/>
    <dgm:cxn modelId="{5655B7A8-64CF-4ECA-9788-F4DF65CB9163}" srcId="{1F36003C-9110-49F5-8986-6296996AECA4}" destId="{9C8F440C-A860-48E0-8B50-4C7F35F49CDB}" srcOrd="1" destOrd="0" parTransId="{2FD3675B-F87D-42F6-96F3-1CAA0FF3B9BD}" sibTransId="{232B79DA-3E01-46E4-A3CE-A4D9609DEE96}"/>
    <dgm:cxn modelId="{B819FFB2-D5E3-44D6-9C47-46CD7C737488}" type="presOf" srcId="{2A3DE9B6-B60C-44BC-B8D0-5ED3944535A1}" destId="{4B6B7EE6-1BDC-434A-97F8-BB4D1BB7C8D6}" srcOrd="0" destOrd="0" presId="urn:microsoft.com/office/officeart/2005/8/layout/radial6"/>
    <dgm:cxn modelId="{558905CC-078C-471F-9A77-54A99AAC1FB6}" srcId="{1F36003C-9110-49F5-8986-6296996AECA4}" destId="{2A3DE9B6-B60C-44BC-B8D0-5ED3944535A1}" srcOrd="4" destOrd="0" parTransId="{08C51102-EB93-4461-A1DB-E5D499C7BFB3}" sibTransId="{75F2F59D-6AE3-43CA-A953-70FD34D9DB90}"/>
    <dgm:cxn modelId="{7EDE4D7C-5EC0-4B3C-B52A-447978F48E1E}" type="presOf" srcId="{232B79DA-3E01-46E4-A3CE-A4D9609DEE96}" destId="{6FBA1C28-A450-4D51-B136-758CA760C9A7}" srcOrd="0" destOrd="0" presId="urn:microsoft.com/office/officeart/2005/8/layout/radial6"/>
    <dgm:cxn modelId="{885BB1F1-2194-45EB-B2E0-DAF669BCC0F6}" type="presOf" srcId="{A78369B6-74CC-47AD-9F6D-59503D1EB58C}" destId="{97EBD519-6F60-429B-9143-1D6F5F33278F}" srcOrd="0" destOrd="0" presId="urn:microsoft.com/office/officeart/2005/8/layout/radial6"/>
    <dgm:cxn modelId="{B9E25B08-494F-47AA-8E03-BD7932BBF183}" type="presOf" srcId="{294E431B-5C5C-4480-AFB4-02BEF4BDD1FF}" destId="{12BAFED4-9149-4528-8C83-5ECA43372F45}" srcOrd="0" destOrd="0" presId="urn:microsoft.com/office/officeart/2005/8/layout/radial6"/>
    <dgm:cxn modelId="{13506E79-4BDB-40A8-A83C-9F8895DBC095}" type="presOf" srcId="{A868A356-22D3-499B-A239-EB330713515B}" destId="{682E06E4-C938-41F3-B318-EA637FA0027F}" srcOrd="0" destOrd="0" presId="urn:microsoft.com/office/officeart/2005/8/layout/radial6"/>
    <dgm:cxn modelId="{0152C134-17F6-4B5D-ADE1-76E08318D3C0}" srcId="{1F36003C-9110-49F5-8986-6296996AECA4}" destId="{294E431B-5C5C-4480-AFB4-02BEF4BDD1FF}" srcOrd="2" destOrd="0" parTransId="{0CF178CF-F2A7-40EE-BB27-F92975BE646E}" sibTransId="{A78369B6-74CC-47AD-9F6D-59503D1EB58C}"/>
    <dgm:cxn modelId="{EB0744FF-392D-48AF-9930-C6964786DB64}" type="presOf" srcId="{9C8F440C-A860-48E0-8B50-4C7F35F49CDB}" destId="{D4F767DE-0DC9-4AF7-8993-7753D3AF9829}" srcOrd="0" destOrd="0" presId="urn:microsoft.com/office/officeart/2005/8/layout/radial6"/>
    <dgm:cxn modelId="{DCEF3EE6-6F75-427E-B1B4-4EFE85B72F92}" srcId="{1F36003C-9110-49F5-8986-6296996AECA4}" destId="{230BADE8-F743-4E60-9FFE-FA85C0BFB1B8}" srcOrd="3" destOrd="0" parTransId="{71A0A039-BB67-400F-8F90-80F9AAF816FC}" sibTransId="{A868A356-22D3-499B-A239-EB330713515B}"/>
    <dgm:cxn modelId="{74738EB8-5ABF-4F6D-B4E4-1FB44C1C9474}" srcId="{15D2C3FF-81A4-459C-9BFD-2B4B61FB68ED}" destId="{1F36003C-9110-49F5-8986-6296996AECA4}" srcOrd="0" destOrd="0" parTransId="{75F68FA7-A68B-479B-B779-362624E6F035}" sibTransId="{95B8C2A2-6B78-49F7-842D-DAD46D094833}"/>
    <dgm:cxn modelId="{B2F41664-87F6-4546-AD88-C3A2E4655F84}" type="presOf" srcId="{230BADE8-F743-4E60-9FFE-FA85C0BFB1B8}" destId="{4CB51BE3-0424-47D2-942F-5BC6D140A514}" srcOrd="0" destOrd="0" presId="urn:microsoft.com/office/officeart/2005/8/layout/radial6"/>
    <dgm:cxn modelId="{32C57A44-C9B3-46F0-A720-8795410A5BE5}" type="presOf" srcId="{71EE786F-29D4-4AED-A1F1-644DA32BFA0F}" destId="{B8AC3F4D-0ED3-4AB3-9133-76FC6A388335}" srcOrd="0" destOrd="0" presId="urn:microsoft.com/office/officeart/2005/8/layout/radial6"/>
    <dgm:cxn modelId="{3540B92D-D197-4133-864F-7CCEEDA88372}" type="presParOf" srcId="{BDD8117C-A763-405E-8CB1-D93E29E693F8}" destId="{5755A5F3-389B-4B3D-9E3F-536D9FC59394}" srcOrd="0" destOrd="0" presId="urn:microsoft.com/office/officeart/2005/8/layout/radial6"/>
    <dgm:cxn modelId="{F84ECC45-FCF0-4799-A1A7-97948ADD5D69}" type="presParOf" srcId="{BDD8117C-A763-405E-8CB1-D93E29E693F8}" destId="{B8AC3F4D-0ED3-4AB3-9133-76FC6A388335}" srcOrd="1" destOrd="0" presId="urn:microsoft.com/office/officeart/2005/8/layout/radial6"/>
    <dgm:cxn modelId="{A3D0652E-8F75-43B0-9817-E81FDBF63DB4}" type="presParOf" srcId="{BDD8117C-A763-405E-8CB1-D93E29E693F8}" destId="{C526F64B-1F29-4B92-AA85-83CF3614B04E}" srcOrd="2" destOrd="0" presId="urn:microsoft.com/office/officeart/2005/8/layout/radial6"/>
    <dgm:cxn modelId="{A7C60365-E1E7-4C96-837E-006EA865F64E}" type="presParOf" srcId="{BDD8117C-A763-405E-8CB1-D93E29E693F8}" destId="{483E1C57-C953-482D-89B3-F4B6564719F7}" srcOrd="3" destOrd="0" presId="urn:microsoft.com/office/officeart/2005/8/layout/radial6"/>
    <dgm:cxn modelId="{172F050E-454B-4D7D-B7E8-C46EC22EA7C4}" type="presParOf" srcId="{BDD8117C-A763-405E-8CB1-D93E29E693F8}" destId="{D4F767DE-0DC9-4AF7-8993-7753D3AF9829}" srcOrd="4" destOrd="0" presId="urn:microsoft.com/office/officeart/2005/8/layout/radial6"/>
    <dgm:cxn modelId="{8705D461-A72D-4ADA-9670-D964A0C917BF}" type="presParOf" srcId="{BDD8117C-A763-405E-8CB1-D93E29E693F8}" destId="{7FB1F457-2316-409D-A560-45F69ECCDDA2}" srcOrd="5" destOrd="0" presId="urn:microsoft.com/office/officeart/2005/8/layout/radial6"/>
    <dgm:cxn modelId="{EC6C47A3-AD5A-4B07-B42D-FC2E78EE9D5C}" type="presParOf" srcId="{BDD8117C-A763-405E-8CB1-D93E29E693F8}" destId="{6FBA1C28-A450-4D51-B136-758CA760C9A7}" srcOrd="6" destOrd="0" presId="urn:microsoft.com/office/officeart/2005/8/layout/radial6"/>
    <dgm:cxn modelId="{04420C35-2F9D-4708-AB44-3D15C2B156A9}" type="presParOf" srcId="{BDD8117C-A763-405E-8CB1-D93E29E693F8}" destId="{12BAFED4-9149-4528-8C83-5ECA43372F45}" srcOrd="7" destOrd="0" presId="urn:microsoft.com/office/officeart/2005/8/layout/radial6"/>
    <dgm:cxn modelId="{EC984A6D-4DE8-45AF-986C-B875AD2EDA95}" type="presParOf" srcId="{BDD8117C-A763-405E-8CB1-D93E29E693F8}" destId="{6B27D48E-F024-4759-9294-E0B428AC0FAD}" srcOrd="8" destOrd="0" presId="urn:microsoft.com/office/officeart/2005/8/layout/radial6"/>
    <dgm:cxn modelId="{C84F8BD2-4B01-4A29-8C97-921B95C6329B}" type="presParOf" srcId="{BDD8117C-A763-405E-8CB1-D93E29E693F8}" destId="{97EBD519-6F60-429B-9143-1D6F5F33278F}" srcOrd="9" destOrd="0" presId="urn:microsoft.com/office/officeart/2005/8/layout/radial6"/>
    <dgm:cxn modelId="{3C7E329C-7BBD-4B67-B2C1-A559B25ED55D}" type="presParOf" srcId="{BDD8117C-A763-405E-8CB1-D93E29E693F8}" destId="{4CB51BE3-0424-47D2-942F-5BC6D140A514}" srcOrd="10" destOrd="0" presId="urn:microsoft.com/office/officeart/2005/8/layout/radial6"/>
    <dgm:cxn modelId="{00E959D5-59B3-4015-95F3-098EBCCE2184}" type="presParOf" srcId="{BDD8117C-A763-405E-8CB1-D93E29E693F8}" destId="{87DE1844-6932-4D4B-8925-7E7756E1507E}" srcOrd="11" destOrd="0" presId="urn:microsoft.com/office/officeart/2005/8/layout/radial6"/>
    <dgm:cxn modelId="{52A5EBA7-0522-4000-BE38-8DA8114F60D6}" type="presParOf" srcId="{BDD8117C-A763-405E-8CB1-D93E29E693F8}" destId="{682E06E4-C938-41F3-B318-EA637FA0027F}" srcOrd="12" destOrd="0" presId="urn:microsoft.com/office/officeart/2005/8/layout/radial6"/>
    <dgm:cxn modelId="{75C3A1BD-52C2-4870-A118-7922FF0E8B65}" type="presParOf" srcId="{BDD8117C-A763-405E-8CB1-D93E29E693F8}" destId="{4B6B7EE6-1BDC-434A-97F8-BB4D1BB7C8D6}" srcOrd="13" destOrd="0" presId="urn:microsoft.com/office/officeart/2005/8/layout/radial6"/>
    <dgm:cxn modelId="{EB20E6CD-199C-4A5D-8ECB-A1A4B6A5ED4C}" type="presParOf" srcId="{BDD8117C-A763-405E-8CB1-D93E29E693F8}" destId="{6C0345E4-EBDD-42C7-ACEE-0C8C59D2A084}" srcOrd="14" destOrd="0" presId="urn:microsoft.com/office/officeart/2005/8/layout/radial6"/>
    <dgm:cxn modelId="{B53E8225-84E0-4940-BD98-C9DAF10021FF}" type="presParOf" srcId="{BDD8117C-A763-405E-8CB1-D93E29E693F8}" destId="{2F9F4630-C9F6-4F59-B8C5-31DCA5E600FD}" srcOrd="15" destOrd="0" presId="urn:microsoft.com/office/officeart/2005/8/layout/radial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F4630-C9F6-4F59-B8C5-31DCA5E600FD}">
      <dsp:nvSpPr>
        <dsp:cNvPr id="0" name=""/>
        <dsp:cNvSpPr/>
      </dsp:nvSpPr>
      <dsp:spPr>
        <a:xfrm>
          <a:off x="2309346" y="791948"/>
          <a:ext cx="5281446" cy="5281446"/>
        </a:xfrm>
        <a:prstGeom prst="blockArc">
          <a:avLst>
            <a:gd name="adj1" fmla="val 11880000"/>
            <a:gd name="adj2" fmla="val 16200000"/>
            <a:gd name="adj3" fmla="val 4641"/>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2E06E4-C938-41F3-B318-EA637FA0027F}">
      <dsp:nvSpPr>
        <dsp:cNvPr id="0" name=""/>
        <dsp:cNvSpPr/>
      </dsp:nvSpPr>
      <dsp:spPr>
        <a:xfrm>
          <a:off x="2309346" y="791948"/>
          <a:ext cx="5281446" cy="5281446"/>
        </a:xfrm>
        <a:prstGeom prst="blockArc">
          <a:avLst>
            <a:gd name="adj1" fmla="val 7560000"/>
            <a:gd name="adj2" fmla="val 11880000"/>
            <a:gd name="adj3" fmla="val 4641"/>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7EBD519-6F60-429B-9143-1D6F5F33278F}">
      <dsp:nvSpPr>
        <dsp:cNvPr id="0" name=""/>
        <dsp:cNvSpPr/>
      </dsp:nvSpPr>
      <dsp:spPr>
        <a:xfrm>
          <a:off x="2309346" y="791948"/>
          <a:ext cx="5281446" cy="5281446"/>
        </a:xfrm>
        <a:prstGeom prst="blockArc">
          <a:avLst>
            <a:gd name="adj1" fmla="val 3240000"/>
            <a:gd name="adj2" fmla="val 7560000"/>
            <a:gd name="adj3" fmla="val 4641"/>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BA1C28-A450-4D51-B136-758CA760C9A7}">
      <dsp:nvSpPr>
        <dsp:cNvPr id="0" name=""/>
        <dsp:cNvSpPr/>
      </dsp:nvSpPr>
      <dsp:spPr>
        <a:xfrm>
          <a:off x="2309346" y="791948"/>
          <a:ext cx="5281446" cy="5281446"/>
        </a:xfrm>
        <a:prstGeom prst="blockArc">
          <a:avLst>
            <a:gd name="adj1" fmla="val 20520000"/>
            <a:gd name="adj2" fmla="val 3240000"/>
            <a:gd name="adj3" fmla="val 4641"/>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3E1C57-C953-482D-89B3-F4B6564719F7}">
      <dsp:nvSpPr>
        <dsp:cNvPr id="0" name=""/>
        <dsp:cNvSpPr/>
      </dsp:nvSpPr>
      <dsp:spPr>
        <a:xfrm>
          <a:off x="2309346" y="791948"/>
          <a:ext cx="5281446" cy="5281446"/>
        </a:xfrm>
        <a:prstGeom prst="blockArc">
          <a:avLst>
            <a:gd name="adj1" fmla="val 16200000"/>
            <a:gd name="adj2" fmla="val 20520000"/>
            <a:gd name="adj3" fmla="val 4641"/>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55A5F3-389B-4B3D-9E3F-536D9FC59394}">
      <dsp:nvSpPr>
        <dsp:cNvPr id="0" name=""/>
        <dsp:cNvSpPr/>
      </dsp:nvSpPr>
      <dsp:spPr>
        <a:xfrm>
          <a:off x="3734305" y="2216907"/>
          <a:ext cx="2431528" cy="24315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t>Key Line of Enquiry</a:t>
          </a:r>
          <a:endParaRPr lang="en-US" sz="2800" kern="1200" dirty="0"/>
        </a:p>
      </dsp:txBody>
      <dsp:txXfrm>
        <a:off x="4090394" y="2572996"/>
        <a:ext cx="1719350" cy="1719350"/>
      </dsp:txXfrm>
    </dsp:sp>
    <dsp:sp modelId="{B8AC3F4D-0ED3-4AB3-9133-76FC6A388335}">
      <dsp:nvSpPr>
        <dsp:cNvPr id="0" name=""/>
        <dsp:cNvSpPr/>
      </dsp:nvSpPr>
      <dsp:spPr>
        <a:xfrm>
          <a:off x="4099034" y="2188"/>
          <a:ext cx="1702069" cy="1702069"/>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Safe</a:t>
          </a:r>
          <a:endParaRPr lang="en-US" sz="2400" kern="1200" dirty="0"/>
        </a:p>
      </dsp:txBody>
      <dsp:txXfrm>
        <a:off x="4348296" y="251450"/>
        <a:ext cx="1203545" cy="1203545"/>
      </dsp:txXfrm>
    </dsp:sp>
    <dsp:sp modelId="{D4F767DE-0DC9-4AF7-8993-7753D3AF9829}">
      <dsp:nvSpPr>
        <dsp:cNvPr id="0" name=""/>
        <dsp:cNvSpPr/>
      </dsp:nvSpPr>
      <dsp:spPr>
        <a:xfrm>
          <a:off x="6552236" y="1784543"/>
          <a:ext cx="1702069" cy="1702069"/>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Well Led</a:t>
          </a:r>
          <a:endParaRPr lang="en-US" sz="2400" kern="1200" dirty="0"/>
        </a:p>
      </dsp:txBody>
      <dsp:txXfrm>
        <a:off x="6801498" y="2033805"/>
        <a:ext cx="1203545" cy="1203545"/>
      </dsp:txXfrm>
    </dsp:sp>
    <dsp:sp modelId="{12BAFED4-9149-4528-8C83-5ECA43372F45}">
      <dsp:nvSpPr>
        <dsp:cNvPr id="0" name=""/>
        <dsp:cNvSpPr/>
      </dsp:nvSpPr>
      <dsp:spPr>
        <a:xfrm>
          <a:off x="5615196" y="4668455"/>
          <a:ext cx="1702069" cy="1702069"/>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Re-</a:t>
          </a:r>
          <a:r>
            <a:rPr lang="en-US" sz="2400" kern="1200" dirty="0" err="1" smtClean="0"/>
            <a:t>sponsive</a:t>
          </a:r>
          <a:endParaRPr lang="en-US" sz="2400" kern="1200" dirty="0"/>
        </a:p>
      </dsp:txBody>
      <dsp:txXfrm>
        <a:off x="5864458" y="4917717"/>
        <a:ext cx="1203545" cy="1203545"/>
      </dsp:txXfrm>
    </dsp:sp>
    <dsp:sp modelId="{4CB51BE3-0424-47D2-942F-5BC6D140A514}">
      <dsp:nvSpPr>
        <dsp:cNvPr id="0" name=""/>
        <dsp:cNvSpPr/>
      </dsp:nvSpPr>
      <dsp:spPr>
        <a:xfrm>
          <a:off x="2582872" y="4668455"/>
          <a:ext cx="1702069" cy="1702069"/>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Caring</a:t>
          </a:r>
          <a:endParaRPr lang="en-US" sz="2400" kern="1200" dirty="0"/>
        </a:p>
      </dsp:txBody>
      <dsp:txXfrm>
        <a:off x="2832134" y="4917717"/>
        <a:ext cx="1203545" cy="1203545"/>
      </dsp:txXfrm>
    </dsp:sp>
    <dsp:sp modelId="{4B6B7EE6-1BDC-434A-97F8-BB4D1BB7C8D6}">
      <dsp:nvSpPr>
        <dsp:cNvPr id="0" name=""/>
        <dsp:cNvSpPr/>
      </dsp:nvSpPr>
      <dsp:spPr>
        <a:xfrm>
          <a:off x="1645832" y="1784543"/>
          <a:ext cx="1702069" cy="1702069"/>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Effective</a:t>
          </a:r>
          <a:endParaRPr lang="en-US" sz="2400" kern="1200" dirty="0"/>
        </a:p>
      </dsp:txBody>
      <dsp:txXfrm>
        <a:off x="1895094" y="2033805"/>
        <a:ext cx="1203545" cy="12035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F4630-C9F6-4F59-B8C5-31DCA5E600FD}">
      <dsp:nvSpPr>
        <dsp:cNvPr id="0" name=""/>
        <dsp:cNvSpPr/>
      </dsp:nvSpPr>
      <dsp:spPr>
        <a:xfrm>
          <a:off x="162656" y="164784"/>
          <a:ext cx="1099040" cy="1099040"/>
        </a:xfrm>
        <a:prstGeom prst="blockArc">
          <a:avLst>
            <a:gd name="adj1" fmla="val 11880000"/>
            <a:gd name="adj2" fmla="val 16200000"/>
            <a:gd name="adj3" fmla="val 4644"/>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2E06E4-C938-41F3-B318-EA637FA0027F}">
      <dsp:nvSpPr>
        <dsp:cNvPr id="0" name=""/>
        <dsp:cNvSpPr/>
      </dsp:nvSpPr>
      <dsp:spPr>
        <a:xfrm>
          <a:off x="162656" y="164784"/>
          <a:ext cx="1099040" cy="1099040"/>
        </a:xfrm>
        <a:prstGeom prst="blockArc">
          <a:avLst>
            <a:gd name="adj1" fmla="val 7560000"/>
            <a:gd name="adj2" fmla="val 11880000"/>
            <a:gd name="adj3" fmla="val 4644"/>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7EBD519-6F60-429B-9143-1D6F5F33278F}">
      <dsp:nvSpPr>
        <dsp:cNvPr id="0" name=""/>
        <dsp:cNvSpPr/>
      </dsp:nvSpPr>
      <dsp:spPr>
        <a:xfrm>
          <a:off x="162656" y="164784"/>
          <a:ext cx="1099040" cy="1099040"/>
        </a:xfrm>
        <a:prstGeom prst="blockArc">
          <a:avLst>
            <a:gd name="adj1" fmla="val 3240000"/>
            <a:gd name="adj2" fmla="val 7560000"/>
            <a:gd name="adj3" fmla="val 4644"/>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BA1C28-A450-4D51-B136-758CA760C9A7}">
      <dsp:nvSpPr>
        <dsp:cNvPr id="0" name=""/>
        <dsp:cNvSpPr/>
      </dsp:nvSpPr>
      <dsp:spPr>
        <a:xfrm>
          <a:off x="162656" y="164784"/>
          <a:ext cx="1099040" cy="1099040"/>
        </a:xfrm>
        <a:prstGeom prst="blockArc">
          <a:avLst>
            <a:gd name="adj1" fmla="val 20520000"/>
            <a:gd name="adj2" fmla="val 3240000"/>
            <a:gd name="adj3" fmla="val 4644"/>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3E1C57-C953-482D-89B3-F4B6564719F7}">
      <dsp:nvSpPr>
        <dsp:cNvPr id="0" name=""/>
        <dsp:cNvSpPr/>
      </dsp:nvSpPr>
      <dsp:spPr>
        <a:xfrm>
          <a:off x="162656" y="164784"/>
          <a:ext cx="1099040" cy="1099040"/>
        </a:xfrm>
        <a:prstGeom prst="blockArc">
          <a:avLst>
            <a:gd name="adj1" fmla="val 16200000"/>
            <a:gd name="adj2" fmla="val 20520000"/>
            <a:gd name="adj3" fmla="val 4644"/>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55A5F3-389B-4B3D-9E3F-536D9FC59394}">
      <dsp:nvSpPr>
        <dsp:cNvPr id="0" name=""/>
        <dsp:cNvSpPr/>
      </dsp:nvSpPr>
      <dsp:spPr>
        <a:xfrm>
          <a:off x="459020" y="461147"/>
          <a:ext cx="506312" cy="5063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smtClean="0"/>
            <a:t>Key Line of Enquiry</a:t>
          </a:r>
          <a:endParaRPr lang="en-US" sz="700" kern="1200" dirty="0"/>
        </a:p>
      </dsp:txBody>
      <dsp:txXfrm>
        <a:off x="533168" y="535295"/>
        <a:ext cx="358016" cy="358016"/>
      </dsp:txXfrm>
    </dsp:sp>
    <dsp:sp modelId="{B8AC3F4D-0ED3-4AB3-9133-76FC6A388335}">
      <dsp:nvSpPr>
        <dsp:cNvPr id="0" name=""/>
        <dsp:cNvSpPr/>
      </dsp:nvSpPr>
      <dsp:spPr>
        <a:xfrm>
          <a:off x="534966" y="333"/>
          <a:ext cx="354419" cy="354419"/>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Safe</a:t>
          </a:r>
          <a:endParaRPr lang="en-US" sz="600" kern="1200" dirty="0"/>
        </a:p>
      </dsp:txBody>
      <dsp:txXfrm>
        <a:off x="586869" y="52236"/>
        <a:ext cx="250613" cy="250613"/>
      </dsp:txXfrm>
    </dsp:sp>
    <dsp:sp modelId="{D4F767DE-0DC9-4AF7-8993-7753D3AF9829}">
      <dsp:nvSpPr>
        <dsp:cNvPr id="0" name=""/>
        <dsp:cNvSpPr/>
      </dsp:nvSpPr>
      <dsp:spPr>
        <a:xfrm>
          <a:off x="1045457" y="371226"/>
          <a:ext cx="354419" cy="354419"/>
        </a:xfrm>
        <a:prstGeom prst="ellips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Well Led</a:t>
          </a:r>
          <a:endParaRPr lang="en-US" sz="600" kern="1200" dirty="0"/>
        </a:p>
      </dsp:txBody>
      <dsp:txXfrm>
        <a:off x="1097360" y="423129"/>
        <a:ext cx="250613" cy="250613"/>
      </dsp:txXfrm>
    </dsp:sp>
    <dsp:sp modelId="{12BAFED4-9149-4528-8C83-5ECA43372F45}">
      <dsp:nvSpPr>
        <dsp:cNvPr id="0" name=""/>
        <dsp:cNvSpPr/>
      </dsp:nvSpPr>
      <dsp:spPr>
        <a:xfrm>
          <a:off x="850467" y="971343"/>
          <a:ext cx="354419" cy="354419"/>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Re-</a:t>
          </a:r>
          <a:r>
            <a:rPr lang="en-US" sz="600" kern="1200" dirty="0" err="1" smtClean="0"/>
            <a:t>sponsive</a:t>
          </a:r>
          <a:endParaRPr lang="en-US" sz="600" kern="1200" dirty="0"/>
        </a:p>
      </dsp:txBody>
      <dsp:txXfrm>
        <a:off x="902370" y="1023246"/>
        <a:ext cx="250613" cy="250613"/>
      </dsp:txXfrm>
    </dsp:sp>
    <dsp:sp modelId="{4CB51BE3-0424-47D2-942F-5BC6D140A514}">
      <dsp:nvSpPr>
        <dsp:cNvPr id="0" name=""/>
        <dsp:cNvSpPr/>
      </dsp:nvSpPr>
      <dsp:spPr>
        <a:xfrm>
          <a:off x="219466" y="971343"/>
          <a:ext cx="354419" cy="354419"/>
        </a:xfrm>
        <a:prstGeom prst="ellipse">
          <a:avLst/>
        </a:prstGeom>
        <a:solidFill>
          <a:srgbClr val="A2A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Caring</a:t>
          </a:r>
          <a:endParaRPr lang="en-US" sz="600" kern="1200" dirty="0"/>
        </a:p>
      </dsp:txBody>
      <dsp:txXfrm>
        <a:off x="271369" y="1023246"/>
        <a:ext cx="250613" cy="250613"/>
      </dsp:txXfrm>
    </dsp:sp>
    <dsp:sp modelId="{4B6B7EE6-1BDC-434A-97F8-BB4D1BB7C8D6}">
      <dsp:nvSpPr>
        <dsp:cNvPr id="0" name=""/>
        <dsp:cNvSpPr/>
      </dsp:nvSpPr>
      <dsp:spPr>
        <a:xfrm>
          <a:off x="24476" y="371226"/>
          <a:ext cx="354419" cy="354419"/>
        </a:xfrm>
        <a:prstGeom prst="ellipse">
          <a:avLst/>
        </a:prstGeom>
        <a:solidFill>
          <a:srgbClr val="A2A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Effective</a:t>
          </a:r>
          <a:endParaRPr lang="en-US" sz="600" kern="1200" dirty="0"/>
        </a:p>
      </dsp:txBody>
      <dsp:txXfrm>
        <a:off x="76379" y="423129"/>
        <a:ext cx="250613" cy="2506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F4630-C9F6-4F59-B8C5-31DCA5E600FD}">
      <dsp:nvSpPr>
        <dsp:cNvPr id="0" name=""/>
        <dsp:cNvSpPr/>
      </dsp:nvSpPr>
      <dsp:spPr>
        <a:xfrm>
          <a:off x="162656" y="164784"/>
          <a:ext cx="1099040" cy="1099040"/>
        </a:xfrm>
        <a:prstGeom prst="blockArc">
          <a:avLst>
            <a:gd name="adj1" fmla="val 11880000"/>
            <a:gd name="adj2" fmla="val 16200000"/>
            <a:gd name="adj3" fmla="val 4644"/>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2E06E4-C938-41F3-B318-EA637FA0027F}">
      <dsp:nvSpPr>
        <dsp:cNvPr id="0" name=""/>
        <dsp:cNvSpPr/>
      </dsp:nvSpPr>
      <dsp:spPr>
        <a:xfrm>
          <a:off x="162656" y="164784"/>
          <a:ext cx="1099040" cy="1099040"/>
        </a:xfrm>
        <a:prstGeom prst="blockArc">
          <a:avLst>
            <a:gd name="adj1" fmla="val 7560000"/>
            <a:gd name="adj2" fmla="val 11880000"/>
            <a:gd name="adj3" fmla="val 4644"/>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7EBD519-6F60-429B-9143-1D6F5F33278F}">
      <dsp:nvSpPr>
        <dsp:cNvPr id="0" name=""/>
        <dsp:cNvSpPr/>
      </dsp:nvSpPr>
      <dsp:spPr>
        <a:xfrm>
          <a:off x="162656" y="164784"/>
          <a:ext cx="1099040" cy="1099040"/>
        </a:xfrm>
        <a:prstGeom prst="blockArc">
          <a:avLst>
            <a:gd name="adj1" fmla="val 3240000"/>
            <a:gd name="adj2" fmla="val 7560000"/>
            <a:gd name="adj3" fmla="val 4644"/>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BA1C28-A450-4D51-B136-758CA760C9A7}">
      <dsp:nvSpPr>
        <dsp:cNvPr id="0" name=""/>
        <dsp:cNvSpPr/>
      </dsp:nvSpPr>
      <dsp:spPr>
        <a:xfrm>
          <a:off x="162656" y="164784"/>
          <a:ext cx="1099040" cy="1099040"/>
        </a:xfrm>
        <a:prstGeom prst="blockArc">
          <a:avLst>
            <a:gd name="adj1" fmla="val 20520000"/>
            <a:gd name="adj2" fmla="val 3240000"/>
            <a:gd name="adj3" fmla="val 4644"/>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3E1C57-C953-482D-89B3-F4B6564719F7}">
      <dsp:nvSpPr>
        <dsp:cNvPr id="0" name=""/>
        <dsp:cNvSpPr/>
      </dsp:nvSpPr>
      <dsp:spPr>
        <a:xfrm>
          <a:off x="162656" y="164784"/>
          <a:ext cx="1099040" cy="1099040"/>
        </a:xfrm>
        <a:prstGeom prst="blockArc">
          <a:avLst>
            <a:gd name="adj1" fmla="val 16200000"/>
            <a:gd name="adj2" fmla="val 20520000"/>
            <a:gd name="adj3" fmla="val 4644"/>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55A5F3-389B-4B3D-9E3F-536D9FC59394}">
      <dsp:nvSpPr>
        <dsp:cNvPr id="0" name=""/>
        <dsp:cNvSpPr/>
      </dsp:nvSpPr>
      <dsp:spPr>
        <a:xfrm>
          <a:off x="459020" y="461147"/>
          <a:ext cx="506312" cy="5063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smtClean="0"/>
            <a:t>Key Line of Enquiry</a:t>
          </a:r>
          <a:endParaRPr lang="en-US" sz="700" kern="1200" dirty="0"/>
        </a:p>
      </dsp:txBody>
      <dsp:txXfrm>
        <a:off x="533168" y="535295"/>
        <a:ext cx="358016" cy="358016"/>
      </dsp:txXfrm>
    </dsp:sp>
    <dsp:sp modelId="{B8AC3F4D-0ED3-4AB3-9133-76FC6A388335}">
      <dsp:nvSpPr>
        <dsp:cNvPr id="0" name=""/>
        <dsp:cNvSpPr/>
      </dsp:nvSpPr>
      <dsp:spPr>
        <a:xfrm>
          <a:off x="534966" y="333"/>
          <a:ext cx="354419" cy="354419"/>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Safe</a:t>
          </a:r>
          <a:endParaRPr lang="en-US" sz="600" kern="1200" dirty="0"/>
        </a:p>
      </dsp:txBody>
      <dsp:txXfrm>
        <a:off x="586869" y="52236"/>
        <a:ext cx="250613" cy="250613"/>
      </dsp:txXfrm>
    </dsp:sp>
    <dsp:sp modelId="{D4F767DE-0DC9-4AF7-8993-7753D3AF9829}">
      <dsp:nvSpPr>
        <dsp:cNvPr id="0" name=""/>
        <dsp:cNvSpPr/>
      </dsp:nvSpPr>
      <dsp:spPr>
        <a:xfrm>
          <a:off x="1045457" y="371226"/>
          <a:ext cx="354419" cy="354419"/>
        </a:xfrm>
        <a:prstGeom prst="ellips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Well Led</a:t>
          </a:r>
          <a:endParaRPr lang="en-US" sz="600" kern="1200" dirty="0"/>
        </a:p>
      </dsp:txBody>
      <dsp:txXfrm>
        <a:off x="1097360" y="423129"/>
        <a:ext cx="250613" cy="250613"/>
      </dsp:txXfrm>
    </dsp:sp>
    <dsp:sp modelId="{12BAFED4-9149-4528-8C83-5ECA43372F45}">
      <dsp:nvSpPr>
        <dsp:cNvPr id="0" name=""/>
        <dsp:cNvSpPr/>
      </dsp:nvSpPr>
      <dsp:spPr>
        <a:xfrm>
          <a:off x="850467" y="971343"/>
          <a:ext cx="354419" cy="354419"/>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Re-</a:t>
          </a:r>
          <a:r>
            <a:rPr lang="en-US" sz="600" kern="1200" dirty="0" err="1" smtClean="0"/>
            <a:t>sponsive</a:t>
          </a:r>
          <a:endParaRPr lang="en-US" sz="600" kern="1200" dirty="0"/>
        </a:p>
      </dsp:txBody>
      <dsp:txXfrm>
        <a:off x="902370" y="1023246"/>
        <a:ext cx="250613" cy="250613"/>
      </dsp:txXfrm>
    </dsp:sp>
    <dsp:sp modelId="{4CB51BE3-0424-47D2-942F-5BC6D140A514}">
      <dsp:nvSpPr>
        <dsp:cNvPr id="0" name=""/>
        <dsp:cNvSpPr/>
      </dsp:nvSpPr>
      <dsp:spPr>
        <a:xfrm>
          <a:off x="219466" y="971343"/>
          <a:ext cx="354419" cy="354419"/>
        </a:xfrm>
        <a:prstGeom prst="ellipse">
          <a:avLst/>
        </a:prstGeom>
        <a:solidFill>
          <a:srgbClr val="A2A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Caring</a:t>
          </a:r>
          <a:endParaRPr lang="en-US" sz="600" kern="1200" dirty="0"/>
        </a:p>
      </dsp:txBody>
      <dsp:txXfrm>
        <a:off x="271369" y="1023246"/>
        <a:ext cx="250613" cy="250613"/>
      </dsp:txXfrm>
    </dsp:sp>
    <dsp:sp modelId="{4B6B7EE6-1BDC-434A-97F8-BB4D1BB7C8D6}">
      <dsp:nvSpPr>
        <dsp:cNvPr id="0" name=""/>
        <dsp:cNvSpPr/>
      </dsp:nvSpPr>
      <dsp:spPr>
        <a:xfrm>
          <a:off x="24476" y="371226"/>
          <a:ext cx="354419" cy="354419"/>
        </a:xfrm>
        <a:prstGeom prst="ellipse">
          <a:avLst/>
        </a:prstGeom>
        <a:solidFill>
          <a:srgbClr val="A2A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Effective</a:t>
          </a:r>
          <a:endParaRPr lang="en-US" sz="600" kern="1200" dirty="0"/>
        </a:p>
      </dsp:txBody>
      <dsp:txXfrm>
        <a:off x="76379" y="423129"/>
        <a:ext cx="250613" cy="2506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F4630-C9F6-4F59-B8C5-31DCA5E600FD}">
      <dsp:nvSpPr>
        <dsp:cNvPr id="0" name=""/>
        <dsp:cNvSpPr/>
      </dsp:nvSpPr>
      <dsp:spPr>
        <a:xfrm>
          <a:off x="162656" y="164784"/>
          <a:ext cx="1099040" cy="1099040"/>
        </a:xfrm>
        <a:prstGeom prst="blockArc">
          <a:avLst>
            <a:gd name="adj1" fmla="val 11880000"/>
            <a:gd name="adj2" fmla="val 16200000"/>
            <a:gd name="adj3" fmla="val 4644"/>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2E06E4-C938-41F3-B318-EA637FA0027F}">
      <dsp:nvSpPr>
        <dsp:cNvPr id="0" name=""/>
        <dsp:cNvSpPr/>
      </dsp:nvSpPr>
      <dsp:spPr>
        <a:xfrm>
          <a:off x="162656" y="164784"/>
          <a:ext cx="1099040" cy="1099040"/>
        </a:xfrm>
        <a:prstGeom prst="blockArc">
          <a:avLst>
            <a:gd name="adj1" fmla="val 7560000"/>
            <a:gd name="adj2" fmla="val 11880000"/>
            <a:gd name="adj3" fmla="val 4644"/>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7EBD519-6F60-429B-9143-1D6F5F33278F}">
      <dsp:nvSpPr>
        <dsp:cNvPr id="0" name=""/>
        <dsp:cNvSpPr/>
      </dsp:nvSpPr>
      <dsp:spPr>
        <a:xfrm>
          <a:off x="162656" y="164784"/>
          <a:ext cx="1099040" cy="1099040"/>
        </a:xfrm>
        <a:prstGeom prst="blockArc">
          <a:avLst>
            <a:gd name="adj1" fmla="val 3240000"/>
            <a:gd name="adj2" fmla="val 7560000"/>
            <a:gd name="adj3" fmla="val 4644"/>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BA1C28-A450-4D51-B136-758CA760C9A7}">
      <dsp:nvSpPr>
        <dsp:cNvPr id="0" name=""/>
        <dsp:cNvSpPr/>
      </dsp:nvSpPr>
      <dsp:spPr>
        <a:xfrm>
          <a:off x="162656" y="164784"/>
          <a:ext cx="1099040" cy="1099040"/>
        </a:xfrm>
        <a:prstGeom prst="blockArc">
          <a:avLst>
            <a:gd name="adj1" fmla="val 20520000"/>
            <a:gd name="adj2" fmla="val 3240000"/>
            <a:gd name="adj3" fmla="val 4644"/>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3E1C57-C953-482D-89B3-F4B6564719F7}">
      <dsp:nvSpPr>
        <dsp:cNvPr id="0" name=""/>
        <dsp:cNvSpPr/>
      </dsp:nvSpPr>
      <dsp:spPr>
        <a:xfrm>
          <a:off x="162656" y="164784"/>
          <a:ext cx="1099040" cy="1099040"/>
        </a:xfrm>
        <a:prstGeom prst="blockArc">
          <a:avLst>
            <a:gd name="adj1" fmla="val 16200000"/>
            <a:gd name="adj2" fmla="val 20520000"/>
            <a:gd name="adj3" fmla="val 4644"/>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55A5F3-389B-4B3D-9E3F-536D9FC59394}">
      <dsp:nvSpPr>
        <dsp:cNvPr id="0" name=""/>
        <dsp:cNvSpPr/>
      </dsp:nvSpPr>
      <dsp:spPr>
        <a:xfrm>
          <a:off x="459020" y="461147"/>
          <a:ext cx="506312" cy="5063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smtClean="0"/>
            <a:t>Key Line of Enquiry</a:t>
          </a:r>
          <a:endParaRPr lang="en-US" sz="700" kern="1200" dirty="0"/>
        </a:p>
      </dsp:txBody>
      <dsp:txXfrm>
        <a:off x="533168" y="535295"/>
        <a:ext cx="358016" cy="358016"/>
      </dsp:txXfrm>
    </dsp:sp>
    <dsp:sp modelId="{B8AC3F4D-0ED3-4AB3-9133-76FC6A388335}">
      <dsp:nvSpPr>
        <dsp:cNvPr id="0" name=""/>
        <dsp:cNvSpPr/>
      </dsp:nvSpPr>
      <dsp:spPr>
        <a:xfrm>
          <a:off x="534966" y="333"/>
          <a:ext cx="354419" cy="354419"/>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Safe</a:t>
          </a:r>
          <a:endParaRPr lang="en-US" sz="600" kern="1200" dirty="0"/>
        </a:p>
      </dsp:txBody>
      <dsp:txXfrm>
        <a:off x="586869" y="52236"/>
        <a:ext cx="250613" cy="250613"/>
      </dsp:txXfrm>
    </dsp:sp>
    <dsp:sp modelId="{D4F767DE-0DC9-4AF7-8993-7753D3AF9829}">
      <dsp:nvSpPr>
        <dsp:cNvPr id="0" name=""/>
        <dsp:cNvSpPr/>
      </dsp:nvSpPr>
      <dsp:spPr>
        <a:xfrm>
          <a:off x="1045457" y="371226"/>
          <a:ext cx="354419" cy="354419"/>
        </a:xfrm>
        <a:prstGeom prst="ellips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Well Led</a:t>
          </a:r>
          <a:endParaRPr lang="en-US" sz="600" kern="1200" dirty="0"/>
        </a:p>
      </dsp:txBody>
      <dsp:txXfrm>
        <a:off x="1097360" y="423129"/>
        <a:ext cx="250613" cy="250613"/>
      </dsp:txXfrm>
    </dsp:sp>
    <dsp:sp modelId="{12BAFED4-9149-4528-8C83-5ECA43372F45}">
      <dsp:nvSpPr>
        <dsp:cNvPr id="0" name=""/>
        <dsp:cNvSpPr/>
      </dsp:nvSpPr>
      <dsp:spPr>
        <a:xfrm>
          <a:off x="850467" y="971343"/>
          <a:ext cx="354419" cy="354419"/>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Re-</a:t>
          </a:r>
          <a:r>
            <a:rPr lang="en-US" sz="600" kern="1200" dirty="0" err="1" smtClean="0"/>
            <a:t>sponsive</a:t>
          </a:r>
          <a:endParaRPr lang="en-US" sz="600" kern="1200" dirty="0"/>
        </a:p>
      </dsp:txBody>
      <dsp:txXfrm>
        <a:off x="902370" y="1023246"/>
        <a:ext cx="250613" cy="250613"/>
      </dsp:txXfrm>
    </dsp:sp>
    <dsp:sp modelId="{4CB51BE3-0424-47D2-942F-5BC6D140A514}">
      <dsp:nvSpPr>
        <dsp:cNvPr id="0" name=""/>
        <dsp:cNvSpPr/>
      </dsp:nvSpPr>
      <dsp:spPr>
        <a:xfrm>
          <a:off x="219466" y="971343"/>
          <a:ext cx="354419" cy="354419"/>
        </a:xfrm>
        <a:prstGeom prst="ellipse">
          <a:avLst/>
        </a:prstGeom>
        <a:solidFill>
          <a:srgbClr val="A2A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Caring</a:t>
          </a:r>
          <a:endParaRPr lang="en-US" sz="600" kern="1200" dirty="0"/>
        </a:p>
      </dsp:txBody>
      <dsp:txXfrm>
        <a:off x="271369" y="1023246"/>
        <a:ext cx="250613" cy="250613"/>
      </dsp:txXfrm>
    </dsp:sp>
    <dsp:sp modelId="{4B6B7EE6-1BDC-434A-97F8-BB4D1BB7C8D6}">
      <dsp:nvSpPr>
        <dsp:cNvPr id="0" name=""/>
        <dsp:cNvSpPr/>
      </dsp:nvSpPr>
      <dsp:spPr>
        <a:xfrm>
          <a:off x="24476" y="371226"/>
          <a:ext cx="354419" cy="354419"/>
        </a:xfrm>
        <a:prstGeom prst="ellipse">
          <a:avLst/>
        </a:prstGeom>
        <a:solidFill>
          <a:srgbClr val="A2A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Effective</a:t>
          </a:r>
          <a:endParaRPr lang="en-US" sz="600" kern="1200" dirty="0"/>
        </a:p>
      </dsp:txBody>
      <dsp:txXfrm>
        <a:off x="76379" y="423129"/>
        <a:ext cx="250613" cy="2506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F4630-C9F6-4F59-B8C5-31DCA5E600FD}">
      <dsp:nvSpPr>
        <dsp:cNvPr id="0" name=""/>
        <dsp:cNvSpPr/>
      </dsp:nvSpPr>
      <dsp:spPr>
        <a:xfrm>
          <a:off x="162656" y="164784"/>
          <a:ext cx="1099040" cy="1099040"/>
        </a:xfrm>
        <a:prstGeom prst="blockArc">
          <a:avLst>
            <a:gd name="adj1" fmla="val 11880000"/>
            <a:gd name="adj2" fmla="val 16200000"/>
            <a:gd name="adj3" fmla="val 4644"/>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2E06E4-C938-41F3-B318-EA637FA0027F}">
      <dsp:nvSpPr>
        <dsp:cNvPr id="0" name=""/>
        <dsp:cNvSpPr/>
      </dsp:nvSpPr>
      <dsp:spPr>
        <a:xfrm>
          <a:off x="162656" y="164784"/>
          <a:ext cx="1099040" cy="1099040"/>
        </a:xfrm>
        <a:prstGeom prst="blockArc">
          <a:avLst>
            <a:gd name="adj1" fmla="val 7560000"/>
            <a:gd name="adj2" fmla="val 11880000"/>
            <a:gd name="adj3" fmla="val 4644"/>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7EBD519-6F60-429B-9143-1D6F5F33278F}">
      <dsp:nvSpPr>
        <dsp:cNvPr id="0" name=""/>
        <dsp:cNvSpPr/>
      </dsp:nvSpPr>
      <dsp:spPr>
        <a:xfrm>
          <a:off x="162656" y="164784"/>
          <a:ext cx="1099040" cy="1099040"/>
        </a:xfrm>
        <a:prstGeom prst="blockArc">
          <a:avLst>
            <a:gd name="adj1" fmla="val 3240000"/>
            <a:gd name="adj2" fmla="val 7560000"/>
            <a:gd name="adj3" fmla="val 4644"/>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BA1C28-A450-4D51-B136-758CA760C9A7}">
      <dsp:nvSpPr>
        <dsp:cNvPr id="0" name=""/>
        <dsp:cNvSpPr/>
      </dsp:nvSpPr>
      <dsp:spPr>
        <a:xfrm>
          <a:off x="162656" y="164784"/>
          <a:ext cx="1099040" cy="1099040"/>
        </a:xfrm>
        <a:prstGeom prst="blockArc">
          <a:avLst>
            <a:gd name="adj1" fmla="val 20520000"/>
            <a:gd name="adj2" fmla="val 3240000"/>
            <a:gd name="adj3" fmla="val 4644"/>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3E1C57-C953-482D-89B3-F4B6564719F7}">
      <dsp:nvSpPr>
        <dsp:cNvPr id="0" name=""/>
        <dsp:cNvSpPr/>
      </dsp:nvSpPr>
      <dsp:spPr>
        <a:xfrm>
          <a:off x="162656" y="164784"/>
          <a:ext cx="1099040" cy="1099040"/>
        </a:xfrm>
        <a:prstGeom prst="blockArc">
          <a:avLst>
            <a:gd name="adj1" fmla="val 16200000"/>
            <a:gd name="adj2" fmla="val 20520000"/>
            <a:gd name="adj3" fmla="val 4644"/>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55A5F3-389B-4B3D-9E3F-536D9FC59394}">
      <dsp:nvSpPr>
        <dsp:cNvPr id="0" name=""/>
        <dsp:cNvSpPr/>
      </dsp:nvSpPr>
      <dsp:spPr>
        <a:xfrm>
          <a:off x="459020" y="461147"/>
          <a:ext cx="506312" cy="5063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smtClean="0"/>
            <a:t>Key Line of Enquiry</a:t>
          </a:r>
          <a:endParaRPr lang="en-US" sz="700" kern="1200" dirty="0"/>
        </a:p>
      </dsp:txBody>
      <dsp:txXfrm>
        <a:off x="533168" y="535295"/>
        <a:ext cx="358016" cy="358016"/>
      </dsp:txXfrm>
    </dsp:sp>
    <dsp:sp modelId="{B8AC3F4D-0ED3-4AB3-9133-76FC6A388335}">
      <dsp:nvSpPr>
        <dsp:cNvPr id="0" name=""/>
        <dsp:cNvSpPr/>
      </dsp:nvSpPr>
      <dsp:spPr>
        <a:xfrm>
          <a:off x="534966" y="333"/>
          <a:ext cx="354419" cy="354419"/>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Safe</a:t>
          </a:r>
          <a:endParaRPr lang="en-US" sz="600" kern="1200" dirty="0"/>
        </a:p>
      </dsp:txBody>
      <dsp:txXfrm>
        <a:off x="586869" y="52236"/>
        <a:ext cx="250613" cy="250613"/>
      </dsp:txXfrm>
    </dsp:sp>
    <dsp:sp modelId="{D4F767DE-0DC9-4AF7-8993-7753D3AF9829}">
      <dsp:nvSpPr>
        <dsp:cNvPr id="0" name=""/>
        <dsp:cNvSpPr/>
      </dsp:nvSpPr>
      <dsp:spPr>
        <a:xfrm>
          <a:off x="1045457" y="371226"/>
          <a:ext cx="354419" cy="354419"/>
        </a:xfrm>
        <a:prstGeom prst="ellips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Well Led</a:t>
          </a:r>
          <a:endParaRPr lang="en-US" sz="600" kern="1200" dirty="0"/>
        </a:p>
      </dsp:txBody>
      <dsp:txXfrm>
        <a:off x="1097360" y="423129"/>
        <a:ext cx="250613" cy="250613"/>
      </dsp:txXfrm>
    </dsp:sp>
    <dsp:sp modelId="{12BAFED4-9149-4528-8C83-5ECA43372F45}">
      <dsp:nvSpPr>
        <dsp:cNvPr id="0" name=""/>
        <dsp:cNvSpPr/>
      </dsp:nvSpPr>
      <dsp:spPr>
        <a:xfrm>
          <a:off x="850467" y="971343"/>
          <a:ext cx="354419" cy="354419"/>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Re-</a:t>
          </a:r>
          <a:r>
            <a:rPr lang="en-US" sz="600" kern="1200" dirty="0" err="1" smtClean="0"/>
            <a:t>sponsive</a:t>
          </a:r>
          <a:endParaRPr lang="en-US" sz="600" kern="1200" dirty="0"/>
        </a:p>
      </dsp:txBody>
      <dsp:txXfrm>
        <a:off x="902370" y="1023246"/>
        <a:ext cx="250613" cy="250613"/>
      </dsp:txXfrm>
    </dsp:sp>
    <dsp:sp modelId="{4CB51BE3-0424-47D2-942F-5BC6D140A514}">
      <dsp:nvSpPr>
        <dsp:cNvPr id="0" name=""/>
        <dsp:cNvSpPr/>
      </dsp:nvSpPr>
      <dsp:spPr>
        <a:xfrm>
          <a:off x="219466" y="971343"/>
          <a:ext cx="354419" cy="354419"/>
        </a:xfrm>
        <a:prstGeom prst="ellipse">
          <a:avLst/>
        </a:prstGeom>
        <a:solidFill>
          <a:srgbClr val="A2A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Caring</a:t>
          </a:r>
          <a:endParaRPr lang="en-US" sz="600" kern="1200" dirty="0"/>
        </a:p>
      </dsp:txBody>
      <dsp:txXfrm>
        <a:off x="271369" y="1023246"/>
        <a:ext cx="250613" cy="250613"/>
      </dsp:txXfrm>
    </dsp:sp>
    <dsp:sp modelId="{4B6B7EE6-1BDC-434A-97F8-BB4D1BB7C8D6}">
      <dsp:nvSpPr>
        <dsp:cNvPr id="0" name=""/>
        <dsp:cNvSpPr/>
      </dsp:nvSpPr>
      <dsp:spPr>
        <a:xfrm>
          <a:off x="24476" y="371226"/>
          <a:ext cx="354419" cy="354419"/>
        </a:xfrm>
        <a:prstGeom prst="ellipse">
          <a:avLst/>
        </a:prstGeom>
        <a:solidFill>
          <a:srgbClr val="A2A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Effective</a:t>
          </a:r>
          <a:endParaRPr lang="en-US" sz="600" kern="1200" dirty="0"/>
        </a:p>
      </dsp:txBody>
      <dsp:txXfrm>
        <a:off x="76379" y="423129"/>
        <a:ext cx="250613" cy="25061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F4630-C9F6-4F59-B8C5-31DCA5E600FD}">
      <dsp:nvSpPr>
        <dsp:cNvPr id="0" name=""/>
        <dsp:cNvSpPr/>
      </dsp:nvSpPr>
      <dsp:spPr>
        <a:xfrm>
          <a:off x="162656" y="164784"/>
          <a:ext cx="1099040" cy="1099040"/>
        </a:xfrm>
        <a:prstGeom prst="blockArc">
          <a:avLst>
            <a:gd name="adj1" fmla="val 11880000"/>
            <a:gd name="adj2" fmla="val 16200000"/>
            <a:gd name="adj3" fmla="val 4644"/>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2E06E4-C938-41F3-B318-EA637FA0027F}">
      <dsp:nvSpPr>
        <dsp:cNvPr id="0" name=""/>
        <dsp:cNvSpPr/>
      </dsp:nvSpPr>
      <dsp:spPr>
        <a:xfrm>
          <a:off x="162656" y="164784"/>
          <a:ext cx="1099040" cy="1099040"/>
        </a:xfrm>
        <a:prstGeom prst="blockArc">
          <a:avLst>
            <a:gd name="adj1" fmla="val 7560000"/>
            <a:gd name="adj2" fmla="val 11880000"/>
            <a:gd name="adj3" fmla="val 4644"/>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7EBD519-6F60-429B-9143-1D6F5F33278F}">
      <dsp:nvSpPr>
        <dsp:cNvPr id="0" name=""/>
        <dsp:cNvSpPr/>
      </dsp:nvSpPr>
      <dsp:spPr>
        <a:xfrm>
          <a:off x="162656" y="164784"/>
          <a:ext cx="1099040" cy="1099040"/>
        </a:xfrm>
        <a:prstGeom prst="blockArc">
          <a:avLst>
            <a:gd name="adj1" fmla="val 3240000"/>
            <a:gd name="adj2" fmla="val 7560000"/>
            <a:gd name="adj3" fmla="val 4644"/>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BA1C28-A450-4D51-B136-758CA760C9A7}">
      <dsp:nvSpPr>
        <dsp:cNvPr id="0" name=""/>
        <dsp:cNvSpPr/>
      </dsp:nvSpPr>
      <dsp:spPr>
        <a:xfrm>
          <a:off x="162656" y="164784"/>
          <a:ext cx="1099040" cy="1099040"/>
        </a:xfrm>
        <a:prstGeom prst="blockArc">
          <a:avLst>
            <a:gd name="adj1" fmla="val 20520000"/>
            <a:gd name="adj2" fmla="val 3240000"/>
            <a:gd name="adj3" fmla="val 4644"/>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3E1C57-C953-482D-89B3-F4B6564719F7}">
      <dsp:nvSpPr>
        <dsp:cNvPr id="0" name=""/>
        <dsp:cNvSpPr/>
      </dsp:nvSpPr>
      <dsp:spPr>
        <a:xfrm>
          <a:off x="162656" y="164784"/>
          <a:ext cx="1099040" cy="1099040"/>
        </a:xfrm>
        <a:prstGeom prst="blockArc">
          <a:avLst>
            <a:gd name="adj1" fmla="val 16200000"/>
            <a:gd name="adj2" fmla="val 20520000"/>
            <a:gd name="adj3" fmla="val 4644"/>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55A5F3-389B-4B3D-9E3F-536D9FC59394}">
      <dsp:nvSpPr>
        <dsp:cNvPr id="0" name=""/>
        <dsp:cNvSpPr/>
      </dsp:nvSpPr>
      <dsp:spPr>
        <a:xfrm>
          <a:off x="459020" y="461147"/>
          <a:ext cx="506312" cy="5063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smtClean="0"/>
            <a:t>Key Line of Enquiry</a:t>
          </a:r>
          <a:endParaRPr lang="en-US" sz="700" kern="1200" dirty="0"/>
        </a:p>
      </dsp:txBody>
      <dsp:txXfrm>
        <a:off x="533168" y="535295"/>
        <a:ext cx="358016" cy="358016"/>
      </dsp:txXfrm>
    </dsp:sp>
    <dsp:sp modelId="{B8AC3F4D-0ED3-4AB3-9133-76FC6A388335}">
      <dsp:nvSpPr>
        <dsp:cNvPr id="0" name=""/>
        <dsp:cNvSpPr/>
      </dsp:nvSpPr>
      <dsp:spPr>
        <a:xfrm>
          <a:off x="534966" y="333"/>
          <a:ext cx="354419" cy="354419"/>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Safe</a:t>
          </a:r>
          <a:endParaRPr lang="en-US" sz="600" kern="1200" dirty="0"/>
        </a:p>
      </dsp:txBody>
      <dsp:txXfrm>
        <a:off x="586869" y="52236"/>
        <a:ext cx="250613" cy="250613"/>
      </dsp:txXfrm>
    </dsp:sp>
    <dsp:sp modelId="{D4F767DE-0DC9-4AF7-8993-7753D3AF9829}">
      <dsp:nvSpPr>
        <dsp:cNvPr id="0" name=""/>
        <dsp:cNvSpPr/>
      </dsp:nvSpPr>
      <dsp:spPr>
        <a:xfrm>
          <a:off x="1045457" y="371226"/>
          <a:ext cx="354419" cy="354419"/>
        </a:xfrm>
        <a:prstGeom prst="ellips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Well Led</a:t>
          </a:r>
          <a:endParaRPr lang="en-US" sz="600" kern="1200" dirty="0"/>
        </a:p>
      </dsp:txBody>
      <dsp:txXfrm>
        <a:off x="1097360" y="423129"/>
        <a:ext cx="250613" cy="250613"/>
      </dsp:txXfrm>
    </dsp:sp>
    <dsp:sp modelId="{12BAFED4-9149-4528-8C83-5ECA43372F45}">
      <dsp:nvSpPr>
        <dsp:cNvPr id="0" name=""/>
        <dsp:cNvSpPr/>
      </dsp:nvSpPr>
      <dsp:spPr>
        <a:xfrm>
          <a:off x="850467" y="971343"/>
          <a:ext cx="354419" cy="354419"/>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Re-</a:t>
          </a:r>
          <a:r>
            <a:rPr lang="en-US" sz="600" kern="1200" dirty="0" err="1" smtClean="0"/>
            <a:t>sponsive</a:t>
          </a:r>
          <a:endParaRPr lang="en-US" sz="600" kern="1200" dirty="0"/>
        </a:p>
      </dsp:txBody>
      <dsp:txXfrm>
        <a:off x="902370" y="1023246"/>
        <a:ext cx="250613" cy="250613"/>
      </dsp:txXfrm>
    </dsp:sp>
    <dsp:sp modelId="{4CB51BE3-0424-47D2-942F-5BC6D140A514}">
      <dsp:nvSpPr>
        <dsp:cNvPr id="0" name=""/>
        <dsp:cNvSpPr/>
      </dsp:nvSpPr>
      <dsp:spPr>
        <a:xfrm>
          <a:off x="219466" y="971343"/>
          <a:ext cx="354419" cy="354419"/>
        </a:xfrm>
        <a:prstGeom prst="ellipse">
          <a:avLst/>
        </a:prstGeom>
        <a:solidFill>
          <a:srgbClr val="A2A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Caring</a:t>
          </a:r>
          <a:endParaRPr lang="en-US" sz="600" kern="1200" dirty="0"/>
        </a:p>
      </dsp:txBody>
      <dsp:txXfrm>
        <a:off x="271369" y="1023246"/>
        <a:ext cx="250613" cy="250613"/>
      </dsp:txXfrm>
    </dsp:sp>
    <dsp:sp modelId="{4B6B7EE6-1BDC-434A-97F8-BB4D1BB7C8D6}">
      <dsp:nvSpPr>
        <dsp:cNvPr id="0" name=""/>
        <dsp:cNvSpPr/>
      </dsp:nvSpPr>
      <dsp:spPr>
        <a:xfrm>
          <a:off x="24476" y="371226"/>
          <a:ext cx="354419" cy="354419"/>
        </a:xfrm>
        <a:prstGeom prst="ellipse">
          <a:avLst/>
        </a:prstGeom>
        <a:solidFill>
          <a:srgbClr val="A2A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Effective</a:t>
          </a:r>
          <a:endParaRPr lang="en-US" sz="600" kern="1200" dirty="0"/>
        </a:p>
      </dsp:txBody>
      <dsp:txXfrm>
        <a:off x="76379" y="423129"/>
        <a:ext cx="250613" cy="25061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F4630-C9F6-4F59-B8C5-31DCA5E600FD}">
      <dsp:nvSpPr>
        <dsp:cNvPr id="0" name=""/>
        <dsp:cNvSpPr/>
      </dsp:nvSpPr>
      <dsp:spPr>
        <a:xfrm>
          <a:off x="162656" y="164784"/>
          <a:ext cx="1099040" cy="1099040"/>
        </a:xfrm>
        <a:prstGeom prst="blockArc">
          <a:avLst>
            <a:gd name="adj1" fmla="val 11880000"/>
            <a:gd name="adj2" fmla="val 16200000"/>
            <a:gd name="adj3" fmla="val 4644"/>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2E06E4-C938-41F3-B318-EA637FA0027F}">
      <dsp:nvSpPr>
        <dsp:cNvPr id="0" name=""/>
        <dsp:cNvSpPr/>
      </dsp:nvSpPr>
      <dsp:spPr>
        <a:xfrm>
          <a:off x="162656" y="164784"/>
          <a:ext cx="1099040" cy="1099040"/>
        </a:xfrm>
        <a:prstGeom prst="blockArc">
          <a:avLst>
            <a:gd name="adj1" fmla="val 7560000"/>
            <a:gd name="adj2" fmla="val 11880000"/>
            <a:gd name="adj3" fmla="val 4644"/>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7EBD519-6F60-429B-9143-1D6F5F33278F}">
      <dsp:nvSpPr>
        <dsp:cNvPr id="0" name=""/>
        <dsp:cNvSpPr/>
      </dsp:nvSpPr>
      <dsp:spPr>
        <a:xfrm>
          <a:off x="162656" y="164784"/>
          <a:ext cx="1099040" cy="1099040"/>
        </a:xfrm>
        <a:prstGeom prst="blockArc">
          <a:avLst>
            <a:gd name="adj1" fmla="val 3240000"/>
            <a:gd name="adj2" fmla="val 7560000"/>
            <a:gd name="adj3" fmla="val 4644"/>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BA1C28-A450-4D51-B136-758CA760C9A7}">
      <dsp:nvSpPr>
        <dsp:cNvPr id="0" name=""/>
        <dsp:cNvSpPr/>
      </dsp:nvSpPr>
      <dsp:spPr>
        <a:xfrm>
          <a:off x="162656" y="164784"/>
          <a:ext cx="1099040" cy="1099040"/>
        </a:xfrm>
        <a:prstGeom prst="blockArc">
          <a:avLst>
            <a:gd name="adj1" fmla="val 20520000"/>
            <a:gd name="adj2" fmla="val 3240000"/>
            <a:gd name="adj3" fmla="val 4644"/>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3E1C57-C953-482D-89B3-F4B6564719F7}">
      <dsp:nvSpPr>
        <dsp:cNvPr id="0" name=""/>
        <dsp:cNvSpPr/>
      </dsp:nvSpPr>
      <dsp:spPr>
        <a:xfrm>
          <a:off x="162656" y="164784"/>
          <a:ext cx="1099040" cy="1099040"/>
        </a:xfrm>
        <a:prstGeom prst="blockArc">
          <a:avLst>
            <a:gd name="adj1" fmla="val 16200000"/>
            <a:gd name="adj2" fmla="val 20520000"/>
            <a:gd name="adj3" fmla="val 4644"/>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55A5F3-389B-4B3D-9E3F-536D9FC59394}">
      <dsp:nvSpPr>
        <dsp:cNvPr id="0" name=""/>
        <dsp:cNvSpPr/>
      </dsp:nvSpPr>
      <dsp:spPr>
        <a:xfrm>
          <a:off x="459020" y="461147"/>
          <a:ext cx="506312" cy="5063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smtClean="0"/>
            <a:t>Key Line of Enquiry</a:t>
          </a:r>
          <a:endParaRPr lang="en-US" sz="700" kern="1200" dirty="0"/>
        </a:p>
      </dsp:txBody>
      <dsp:txXfrm>
        <a:off x="533168" y="535295"/>
        <a:ext cx="358016" cy="358016"/>
      </dsp:txXfrm>
    </dsp:sp>
    <dsp:sp modelId="{B8AC3F4D-0ED3-4AB3-9133-76FC6A388335}">
      <dsp:nvSpPr>
        <dsp:cNvPr id="0" name=""/>
        <dsp:cNvSpPr/>
      </dsp:nvSpPr>
      <dsp:spPr>
        <a:xfrm>
          <a:off x="534966" y="333"/>
          <a:ext cx="354419" cy="354419"/>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Safe</a:t>
          </a:r>
          <a:endParaRPr lang="en-US" sz="600" kern="1200" dirty="0"/>
        </a:p>
      </dsp:txBody>
      <dsp:txXfrm>
        <a:off x="586869" y="52236"/>
        <a:ext cx="250613" cy="250613"/>
      </dsp:txXfrm>
    </dsp:sp>
    <dsp:sp modelId="{D4F767DE-0DC9-4AF7-8993-7753D3AF9829}">
      <dsp:nvSpPr>
        <dsp:cNvPr id="0" name=""/>
        <dsp:cNvSpPr/>
      </dsp:nvSpPr>
      <dsp:spPr>
        <a:xfrm>
          <a:off x="1045457" y="371226"/>
          <a:ext cx="354419" cy="354419"/>
        </a:xfrm>
        <a:prstGeom prst="ellips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Well Led</a:t>
          </a:r>
          <a:endParaRPr lang="en-US" sz="600" kern="1200" dirty="0"/>
        </a:p>
      </dsp:txBody>
      <dsp:txXfrm>
        <a:off x="1097360" y="423129"/>
        <a:ext cx="250613" cy="250613"/>
      </dsp:txXfrm>
    </dsp:sp>
    <dsp:sp modelId="{12BAFED4-9149-4528-8C83-5ECA43372F45}">
      <dsp:nvSpPr>
        <dsp:cNvPr id="0" name=""/>
        <dsp:cNvSpPr/>
      </dsp:nvSpPr>
      <dsp:spPr>
        <a:xfrm>
          <a:off x="850467" y="971343"/>
          <a:ext cx="354419" cy="354419"/>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Re-</a:t>
          </a:r>
          <a:r>
            <a:rPr lang="en-US" sz="600" kern="1200" dirty="0" err="1" smtClean="0"/>
            <a:t>sponsive</a:t>
          </a:r>
          <a:endParaRPr lang="en-US" sz="600" kern="1200" dirty="0"/>
        </a:p>
      </dsp:txBody>
      <dsp:txXfrm>
        <a:off x="902370" y="1023246"/>
        <a:ext cx="250613" cy="250613"/>
      </dsp:txXfrm>
    </dsp:sp>
    <dsp:sp modelId="{4CB51BE3-0424-47D2-942F-5BC6D140A514}">
      <dsp:nvSpPr>
        <dsp:cNvPr id="0" name=""/>
        <dsp:cNvSpPr/>
      </dsp:nvSpPr>
      <dsp:spPr>
        <a:xfrm>
          <a:off x="219466" y="971343"/>
          <a:ext cx="354419" cy="354419"/>
        </a:xfrm>
        <a:prstGeom prst="ellipse">
          <a:avLst/>
        </a:prstGeom>
        <a:solidFill>
          <a:srgbClr val="A2A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Caring</a:t>
          </a:r>
          <a:endParaRPr lang="en-US" sz="600" kern="1200" dirty="0"/>
        </a:p>
      </dsp:txBody>
      <dsp:txXfrm>
        <a:off x="271369" y="1023246"/>
        <a:ext cx="250613" cy="250613"/>
      </dsp:txXfrm>
    </dsp:sp>
    <dsp:sp modelId="{4B6B7EE6-1BDC-434A-97F8-BB4D1BB7C8D6}">
      <dsp:nvSpPr>
        <dsp:cNvPr id="0" name=""/>
        <dsp:cNvSpPr/>
      </dsp:nvSpPr>
      <dsp:spPr>
        <a:xfrm>
          <a:off x="24476" y="371226"/>
          <a:ext cx="354419" cy="354419"/>
        </a:xfrm>
        <a:prstGeom prst="ellipse">
          <a:avLst/>
        </a:prstGeom>
        <a:solidFill>
          <a:srgbClr val="A2A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Effective</a:t>
          </a:r>
          <a:endParaRPr lang="en-US" sz="600" kern="1200" dirty="0"/>
        </a:p>
      </dsp:txBody>
      <dsp:txXfrm>
        <a:off x="76379" y="423129"/>
        <a:ext cx="250613" cy="250613"/>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512F0184-9223-43E7-B459-0C20F1191CD7}" type="datetimeFigureOut">
              <a:rPr lang="en-GB" smtClean="0"/>
              <a:t>20/03/2019</a:t>
            </a:fld>
            <a:endParaRPr lang="en-GB"/>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AD40A42A-F6D2-4329-8377-8ABE3E0AB207}" type="slidenum">
              <a:rPr lang="en-GB" smtClean="0"/>
              <a:t>‹#›</a:t>
            </a:fld>
            <a:endParaRPr lang="en-GB"/>
          </a:p>
        </p:txBody>
      </p:sp>
    </p:spTree>
    <p:extLst>
      <p:ext uri="{BB962C8B-B14F-4D97-AF65-F5344CB8AC3E}">
        <p14:creationId xmlns:p14="http://schemas.microsoft.com/office/powerpoint/2010/main" val="28495597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7F3F5783-7C40-450A-8DD5-CA438973E051}" type="datetimeFigureOut">
              <a:rPr lang="en-GB" smtClean="0"/>
              <a:t>20/03/2019</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A87FC1C3-B368-4D54-B3EA-07BCCE7DD938}" type="slidenum">
              <a:rPr lang="en-GB" smtClean="0"/>
              <a:t>‹#›</a:t>
            </a:fld>
            <a:endParaRPr lang="en-GB"/>
          </a:p>
        </p:txBody>
      </p:sp>
    </p:spTree>
    <p:extLst>
      <p:ext uri="{BB962C8B-B14F-4D97-AF65-F5344CB8AC3E}">
        <p14:creationId xmlns:p14="http://schemas.microsoft.com/office/powerpoint/2010/main" val="3078156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87FC1C3-B368-4D54-B3EA-07BCCE7DD938}" type="slidenum">
              <a:rPr lang="en-GB" smtClean="0"/>
              <a:t>1</a:t>
            </a:fld>
            <a:endParaRPr lang="en-GB"/>
          </a:p>
        </p:txBody>
      </p:sp>
    </p:spTree>
    <p:extLst>
      <p:ext uri="{BB962C8B-B14F-4D97-AF65-F5344CB8AC3E}">
        <p14:creationId xmlns:p14="http://schemas.microsoft.com/office/powerpoint/2010/main" val="1748116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UCLAN</a:t>
            </a:r>
            <a:r>
              <a:rPr lang="en-GB" baseline="0" dirty="0" smtClean="0"/>
              <a:t> meeting held</a:t>
            </a:r>
            <a:endParaRPr lang="en-GB" dirty="0"/>
          </a:p>
        </p:txBody>
      </p:sp>
      <p:sp>
        <p:nvSpPr>
          <p:cNvPr id="4" name="Slide Number Placeholder 3"/>
          <p:cNvSpPr>
            <a:spLocks noGrp="1"/>
          </p:cNvSpPr>
          <p:nvPr>
            <p:ph type="sldNum" sz="quarter" idx="10"/>
          </p:nvPr>
        </p:nvSpPr>
        <p:spPr/>
        <p:txBody>
          <a:bodyPr/>
          <a:lstStyle/>
          <a:p>
            <a:fld id="{A87FC1C3-B368-4D54-B3EA-07BCCE7DD938}" type="slidenum">
              <a:rPr lang="en-GB" smtClean="0"/>
              <a:t>2</a:t>
            </a:fld>
            <a:endParaRPr lang="en-GB"/>
          </a:p>
        </p:txBody>
      </p:sp>
    </p:spTree>
    <p:extLst>
      <p:ext uri="{BB962C8B-B14F-4D97-AF65-F5344CB8AC3E}">
        <p14:creationId xmlns:p14="http://schemas.microsoft.com/office/powerpoint/2010/main" val="3946842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87FC1C3-B368-4D54-B3EA-07BCCE7DD938}" type="slidenum">
              <a:rPr lang="en-GB" smtClean="0"/>
              <a:t>3</a:t>
            </a:fld>
            <a:endParaRPr lang="en-GB"/>
          </a:p>
        </p:txBody>
      </p:sp>
    </p:spTree>
    <p:extLst>
      <p:ext uri="{BB962C8B-B14F-4D97-AF65-F5344CB8AC3E}">
        <p14:creationId xmlns:p14="http://schemas.microsoft.com/office/powerpoint/2010/main" val="4130165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87FC1C3-B368-4D54-B3EA-07BCCE7DD938}" type="slidenum">
              <a:rPr lang="en-GB" smtClean="0"/>
              <a:t>4</a:t>
            </a:fld>
            <a:endParaRPr lang="en-GB"/>
          </a:p>
        </p:txBody>
      </p:sp>
    </p:spTree>
    <p:extLst>
      <p:ext uri="{BB962C8B-B14F-4D97-AF65-F5344CB8AC3E}">
        <p14:creationId xmlns:p14="http://schemas.microsoft.com/office/powerpoint/2010/main" val="2439615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87FC1C3-B368-4D54-B3EA-07BCCE7DD938}" type="slidenum">
              <a:rPr lang="en-GB" smtClean="0"/>
              <a:t>6</a:t>
            </a:fld>
            <a:endParaRPr lang="en-GB"/>
          </a:p>
        </p:txBody>
      </p:sp>
    </p:spTree>
    <p:extLst>
      <p:ext uri="{BB962C8B-B14F-4D97-AF65-F5344CB8AC3E}">
        <p14:creationId xmlns:p14="http://schemas.microsoft.com/office/powerpoint/2010/main" val="1301358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6B88056-1454-44EE-8BCB-1619967EB997}" type="slidenum">
              <a:rPr lang="en-GB" smtClean="0"/>
              <a:t>7</a:t>
            </a:fld>
            <a:endParaRPr lang="en-GB"/>
          </a:p>
        </p:txBody>
      </p:sp>
    </p:spTree>
    <p:extLst>
      <p:ext uri="{BB962C8B-B14F-4D97-AF65-F5344CB8AC3E}">
        <p14:creationId xmlns:p14="http://schemas.microsoft.com/office/powerpoint/2010/main" val="1651536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5 items each</a:t>
            </a:r>
            <a:endParaRPr lang="en-GB" dirty="0"/>
          </a:p>
        </p:txBody>
      </p:sp>
      <p:sp>
        <p:nvSpPr>
          <p:cNvPr id="4" name="Slide Number Placeholder 3"/>
          <p:cNvSpPr>
            <a:spLocks noGrp="1"/>
          </p:cNvSpPr>
          <p:nvPr>
            <p:ph type="sldNum" sz="quarter" idx="10"/>
          </p:nvPr>
        </p:nvSpPr>
        <p:spPr/>
        <p:txBody>
          <a:bodyPr/>
          <a:lstStyle/>
          <a:p>
            <a:fld id="{86B88056-1454-44EE-8BCB-1619967EB997}" type="slidenum">
              <a:rPr lang="en-GB" smtClean="0"/>
              <a:t>8</a:t>
            </a:fld>
            <a:endParaRPr lang="en-GB"/>
          </a:p>
        </p:txBody>
      </p:sp>
    </p:spTree>
    <p:extLst>
      <p:ext uri="{BB962C8B-B14F-4D97-AF65-F5344CB8AC3E}">
        <p14:creationId xmlns:p14="http://schemas.microsoft.com/office/powerpoint/2010/main" val="4020904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The service was very well-led.</a:t>
            </a:r>
          </a:p>
          <a:p>
            <a:pPr lvl="0"/>
            <a:r>
              <a:rPr lang="en-GB" sz="1200" kern="1200" dirty="0" smtClean="0">
                <a:solidFill>
                  <a:schemeClr val="tx1"/>
                </a:solidFill>
                <a:effectLst/>
                <a:latin typeface="+mn-lt"/>
                <a:ea typeface="+mn-ea"/>
                <a:cs typeface="+mn-cs"/>
              </a:rPr>
              <a:t>The service promoted a positive and open culture. It provided a range of opportunities for people who used the service, their relatives and people from the wider community to comment on and influence the quality of service provided.</a:t>
            </a:r>
          </a:p>
          <a:p>
            <a:pPr lvl="0"/>
            <a:r>
              <a:rPr lang="en-GB" sz="1200" kern="1200" dirty="0" smtClean="0">
                <a:solidFill>
                  <a:schemeClr val="tx1"/>
                </a:solidFill>
                <a:effectLst/>
                <a:latin typeface="+mn-lt"/>
                <a:ea typeface="+mn-ea"/>
                <a:cs typeface="+mn-cs"/>
              </a:rPr>
              <a:t>The Board of Trustees, the Chief Executive and the Registered Manager met regularly to discuss the services offered to people and their families and ways to improve and diversify these.</a:t>
            </a:r>
          </a:p>
          <a:p>
            <a:pPr lvl="0"/>
            <a:r>
              <a:rPr lang="en-GB" sz="1200" kern="1200" dirty="0" smtClean="0">
                <a:solidFill>
                  <a:schemeClr val="tx1"/>
                </a:solidFill>
                <a:effectLst/>
                <a:latin typeface="+mn-lt"/>
                <a:ea typeface="+mn-ea"/>
                <a:cs typeface="+mn-cs"/>
              </a:rPr>
              <a:t>The service worked in partnership with other organisations to ensure they followed best practice and provided a high quality service. They developed new services to meet the needs of the people in and outside their catchment area.</a:t>
            </a:r>
          </a:p>
          <a:p>
            <a:pPr lvl="0"/>
            <a:r>
              <a:rPr lang="en-GB" sz="1200" kern="1200" dirty="0" smtClean="0">
                <a:solidFill>
                  <a:schemeClr val="tx1"/>
                </a:solidFill>
                <a:effectLst/>
                <a:latin typeface="+mn-lt"/>
                <a:ea typeface="+mn-ea"/>
                <a:cs typeface="+mn-cs"/>
              </a:rPr>
              <a:t>There were robust auditing systems in place to ensure the quality of the service was monitored and actions were in place to constantly drive improvement.</a:t>
            </a:r>
          </a:p>
          <a:p>
            <a:pPr lvl="0"/>
            <a:r>
              <a:rPr lang="en-GB" sz="1200" kern="1200" dirty="0" smtClean="0">
                <a:solidFill>
                  <a:schemeClr val="tx1"/>
                </a:solidFill>
                <a:effectLst/>
                <a:latin typeface="+mn-lt"/>
                <a:ea typeface="+mn-ea"/>
                <a:cs typeface="+mn-cs"/>
              </a:rPr>
              <a:t>There was a constant effort to improve and people`s voice was actively listened to by staff and the management in the hospice.</a:t>
            </a:r>
          </a:p>
          <a:p>
            <a:pPr lvl="0"/>
            <a:r>
              <a:rPr lang="en-GB" sz="1200" kern="1200" dirty="0" smtClean="0">
                <a:solidFill>
                  <a:schemeClr val="tx1"/>
                </a:solidFill>
                <a:effectLst/>
                <a:latin typeface="+mn-lt"/>
                <a:ea typeface="+mn-ea"/>
                <a:cs typeface="+mn-cs"/>
              </a:rPr>
              <a:t>Staff told us they felt well supported and were encouraged to learn and improve their skills and knowledge. - clinical champions</a:t>
            </a:r>
          </a:p>
          <a:p>
            <a:r>
              <a:rPr lang="en-GB" sz="1200" kern="1200" dirty="0" smtClean="0">
                <a:solidFill>
                  <a:schemeClr val="tx1"/>
                </a:solidFill>
                <a:effectLst/>
                <a:latin typeface="+mn-lt"/>
                <a:ea typeface="+mn-ea"/>
                <a:cs typeface="+mn-cs"/>
              </a:rPr>
              <a:t>here was a `You said, we did` board displayed in the hospice which contained people`s comments.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6B88056-1454-44EE-8BCB-1619967EB997}" type="slidenum">
              <a:rPr lang="en-GB" smtClean="0"/>
              <a:t>9</a:t>
            </a:fld>
            <a:endParaRPr lang="en-GB"/>
          </a:p>
        </p:txBody>
      </p:sp>
    </p:spTree>
    <p:extLst>
      <p:ext uri="{BB962C8B-B14F-4D97-AF65-F5344CB8AC3E}">
        <p14:creationId xmlns:p14="http://schemas.microsoft.com/office/powerpoint/2010/main" val="1630716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There was an open culture of incident reporting within the service and learning from incidents was key to providing a safe and effective service. Strong emphasis was placed on continuous improvement of the service and best practice.</a:t>
            </a:r>
          </a:p>
          <a:p>
            <a:r>
              <a:rPr lang="en-GB" sz="1200" kern="1200" dirty="0" smtClean="0">
                <a:solidFill>
                  <a:schemeClr val="tx1"/>
                </a:solidFill>
                <a:effectLst/>
                <a:latin typeface="+mn-lt"/>
                <a:ea typeface="+mn-ea"/>
                <a:cs typeface="+mn-cs"/>
              </a:rPr>
              <a:t>he PIR was comprehensive and identified areas for improvement and development.</a:t>
            </a:r>
          </a:p>
          <a:p>
            <a:r>
              <a:rPr lang="en-GB" sz="1200" kern="1200" dirty="0" smtClean="0">
                <a:solidFill>
                  <a:schemeClr val="tx1"/>
                </a:solidFill>
                <a:effectLst/>
                <a:latin typeface="+mn-lt"/>
                <a:ea typeface="+mn-ea"/>
                <a:cs typeface="+mn-cs"/>
              </a:rPr>
              <a:t>he hospice had pledged to improve patient safety by signing up to the national NHS 'Sign up to Safety’ campaign</a:t>
            </a:r>
          </a:p>
          <a:p>
            <a:r>
              <a:rPr lang="en-GB" sz="1200" kern="1200" dirty="0" smtClean="0">
                <a:solidFill>
                  <a:schemeClr val="tx1"/>
                </a:solidFill>
                <a:effectLst/>
                <a:latin typeface="+mn-lt"/>
                <a:ea typeface="+mn-ea"/>
                <a:cs typeface="+mn-cs"/>
              </a:rPr>
              <a:t>The senior management team met regularly with the board of trustees. Quarterly reports were shared with the board which included an overview of complaints and concerns, pressure ulcer management, feedback from 'I want great care', bench marking data and accidents, incidents and near misses. This ensured information was escalated from local level governance meetings and information was shared from top-level governance.</a:t>
            </a:r>
          </a:p>
          <a:p>
            <a:r>
              <a:rPr lang="en-GB" sz="1200" kern="1200" dirty="0" smtClean="0">
                <a:solidFill>
                  <a:schemeClr val="tx1"/>
                </a:solidFill>
                <a:effectLst/>
                <a:latin typeface="+mn-lt"/>
                <a:ea typeface="+mn-ea"/>
                <a:cs typeface="+mn-cs"/>
              </a:rPr>
              <a:t>There was also a visual aid for feedback within reception called 'Your token counts'. People could put a token in the clear box which matched their general views. The caption on the box explained that the hospice were continuously trying to improve the patient experience and asked how likely people were to recommend the service to friends and family if they needed similar care or treatment.</a:t>
            </a:r>
          </a:p>
          <a:p>
            <a:r>
              <a:rPr lang="en-GB" sz="1200" kern="1200" dirty="0" smtClean="0">
                <a:solidFill>
                  <a:schemeClr val="tx1"/>
                </a:solidFill>
                <a:effectLst/>
                <a:latin typeface="+mn-lt"/>
                <a:ea typeface="+mn-ea"/>
                <a:cs typeface="+mn-cs"/>
              </a:rPr>
              <a:t>A librarian in place</a:t>
            </a:r>
          </a:p>
          <a:p>
            <a:r>
              <a:rPr lang="en-GB" sz="1200" kern="1200" dirty="0" smtClean="0">
                <a:solidFill>
                  <a:schemeClr val="tx1"/>
                </a:solidFill>
                <a:effectLst/>
                <a:latin typeface="+mn-lt"/>
                <a:ea typeface="+mn-ea"/>
                <a:cs typeface="+mn-cs"/>
              </a:rPr>
              <a:t>A clear clinical governance structure outlined responsibilities and r</a:t>
            </a: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6B88056-1454-44EE-8BCB-1619967EB997}" type="slidenum">
              <a:rPr lang="en-GB" smtClean="0"/>
              <a:t>10</a:t>
            </a:fld>
            <a:endParaRPr lang="en-GB"/>
          </a:p>
        </p:txBody>
      </p:sp>
    </p:spTree>
    <p:extLst>
      <p:ext uri="{BB962C8B-B14F-4D97-AF65-F5344CB8AC3E}">
        <p14:creationId xmlns:p14="http://schemas.microsoft.com/office/powerpoint/2010/main" val="1503461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6B88056-1454-44EE-8BCB-1619967EB997}" type="slidenum">
              <a:rPr lang="en-GB" smtClean="0"/>
              <a:t>11</a:t>
            </a:fld>
            <a:endParaRPr lang="en-GB"/>
          </a:p>
        </p:txBody>
      </p:sp>
    </p:spTree>
    <p:extLst>
      <p:ext uri="{BB962C8B-B14F-4D97-AF65-F5344CB8AC3E}">
        <p14:creationId xmlns:p14="http://schemas.microsoft.com/office/powerpoint/2010/main" val="743731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Staff had a shared vision of continuous improvement and worked within a culture of striving to provide personalised, holistic care that met people's individual needs</a:t>
            </a:r>
          </a:p>
          <a:p>
            <a:endParaRPr lang="en-GB" baseline="0" dirty="0" smtClean="0"/>
          </a:p>
          <a:p>
            <a:r>
              <a:rPr lang="en-GB" dirty="0" smtClean="0"/>
              <a:t>The provider had systems in place to gather the views of people, relatives, staff and others involved in the Centre. These views were valued and acted on wherever possible. </a:t>
            </a:r>
          </a:p>
          <a:p>
            <a:endParaRPr lang="en-GB" baseline="0" dirty="0" smtClean="0"/>
          </a:p>
          <a:p>
            <a:r>
              <a:rPr lang="en-GB" baseline="0" dirty="0" smtClean="0"/>
              <a:t>Are you learning from outside sources – best practice networking with people outside</a:t>
            </a:r>
          </a:p>
          <a:p>
            <a:r>
              <a:rPr lang="en-GB" baseline="0" dirty="0" smtClean="0"/>
              <a:t>Do our leaders have integrity, knowledge and experience if not why not?</a:t>
            </a:r>
          </a:p>
          <a:p>
            <a:endParaRPr lang="en-GB" baseline="0" dirty="0" smtClean="0"/>
          </a:p>
          <a:p>
            <a:r>
              <a:rPr lang="en-GB" baseline="0" dirty="0" smtClean="0"/>
              <a:t>Leaders need to understand the CQC standards – fundamental</a:t>
            </a:r>
          </a:p>
          <a:p>
            <a:endParaRPr lang="en-GB" baseline="0" dirty="0" smtClean="0"/>
          </a:p>
          <a:p>
            <a:r>
              <a:rPr lang="en-GB" baseline="0" dirty="0" smtClean="0"/>
              <a:t>Everything has to related to person centred care – everything we do needs to be this focus – use this language!</a:t>
            </a:r>
          </a:p>
        </p:txBody>
      </p:sp>
      <p:sp>
        <p:nvSpPr>
          <p:cNvPr id="4" name="Slide Number Placeholder 3"/>
          <p:cNvSpPr>
            <a:spLocks noGrp="1"/>
          </p:cNvSpPr>
          <p:nvPr>
            <p:ph type="sldNum" sz="quarter" idx="10"/>
          </p:nvPr>
        </p:nvSpPr>
        <p:spPr/>
        <p:txBody>
          <a:bodyPr/>
          <a:lstStyle/>
          <a:p>
            <a:fld id="{86B88056-1454-44EE-8BCB-1619967EB997}" type="slidenum">
              <a:rPr lang="en-GB" smtClean="0"/>
              <a:t>12</a:t>
            </a:fld>
            <a:endParaRPr lang="en-GB"/>
          </a:p>
        </p:txBody>
      </p:sp>
    </p:spTree>
    <p:extLst>
      <p:ext uri="{BB962C8B-B14F-4D97-AF65-F5344CB8AC3E}">
        <p14:creationId xmlns:p14="http://schemas.microsoft.com/office/powerpoint/2010/main" val="3778238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srcRect l="50794" b="-226"/>
          <a:stretch/>
        </p:blipFill>
        <p:spPr>
          <a:xfrm>
            <a:off x="7639878" y="6208394"/>
            <a:ext cx="1232659" cy="477327"/>
          </a:xfrm>
          <a:prstGeom prst="rect">
            <a:avLst/>
          </a:prstGeom>
        </p:spPr>
      </p:pic>
    </p:spTree>
    <p:extLst>
      <p:ext uri="{BB962C8B-B14F-4D97-AF65-F5344CB8AC3E}">
        <p14:creationId xmlns:p14="http://schemas.microsoft.com/office/powerpoint/2010/main" val="787018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FD437E-48A3-4B3C-B83B-B9F545C7EC4A}" type="datetimeFigureOut">
              <a:rPr lang="en-GB" smtClean="0"/>
              <a:t>20/03/2019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3232114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FD437E-48A3-4B3C-B83B-B9F545C7EC4A}" type="datetimeFigureOut">
              <a:rPr lang="en-GB" smtClean="0"/>
              <a:t>20/03/2019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1430082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FD437E-48A3-4B3C-B83B-B9F545C7EC4A}" type="datetimeFigureOut">
              <a:rPr lang="en-GB" smtClean="0"/>
              <a:t>20/03/2019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583422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FD437E-48A3-4B3C-B83B-B9F545C7EC4A}" type="datetimeFigureOut">
              <a:rPr lang="en-GB" smtClean="0"/>
              <a:t>20/03/2019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3575089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FD437E-48A3-4B3C-B83B-B9F545C7EC4A}" type="datetimeFigureOut">
              <a:rPr lang="en-GB" smtClean="0"/>
              <a:t>20/03/2019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193992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FD437E-48A3-4B3C-B83B-B9F545C7EC4A}" type="datetimeFigureOut">
              <a:rPr lang="en-GB" smtClean="0"/>
              <a:t>20/03/2019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2068752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FD437E-48A3-4B3C-B83B-B9F545C7EC4A}" type="datetimeFigureOut">
              <a:rPr lang="en-GB" smtClean="0"/>
              <a:t>20/03/2019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1226526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FD437E-48A3-4B3C-B83B-B9F545C7EC4A}" type="datetimeFigureOut">
              <a:rPr lang="en-GB" smtClean="0"/>
              <a:t>20/03/2019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2795141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FD437E-48A3-4B3C-B83B-B9F545C7EC4A}" type="datetimeFigureOut">
              <a:rPr lang="en-GB" smtClean="0"/>
              <a:t>20/03/2019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2549824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FD437E-48A3-4B3C-B83B-B9F545C7EC4A}" type="datetimeFigureOut">
              <a:rPr lang="en-GB" smtClean="0"/>
              <a:t>20/03/2019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2859484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FD437E-48A3-4B3C-B83B-B9F545C7EC4A}" type="datetimeFigureOut">
              <a:rPr lang="en-GB" smtClean="0"/>
              <a:t>20/03/2019</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FD187F-1DF2-405B-8492-11C0DF48CAD3}" type="slidenum">
              <a:rPr lang="en-GB" smtClean="0"/>
              <a:t>‹#›</a:t>
            </a:fld>
            <a:endParaRPr lang="en-GB"/>
          </a:p>
        </p:txBody>
      </p:sp>
    </p:spTree>
    <p:extLst>
      <p:ext uri="{BB962C8B-B14F-4D97-AF65-F5344CB8AC3E}">
        <p14:creationId xmlns:p14="http://schemas.microsoft.com/office/powerpoint/2010/main" val="22937354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3.xml"/><Relationship Id="rId11" Type="http://schemas.openxmlformats.org/officeDocument/2006/relationships/image" Target="../media/image8.png"/><Relationship Id="rId5" Type="http://schemas.openxmlformats.org/officeDocument/2006/relationships/diagramQuickStyle" Target="../diagrams/quickStyle3.xml"/><Relationship Id="rId10" Type="http://schemas.openxmlformats.org/officeDocument/2006/relationships/image" Target="../media/image7.png"/><Relationship Id="rId4" Type="http://schemas.openxmlformats.org/officeDocument/2006/relationships/diagramLayout" Target="../diagrams/layout3.xml"/><Relationship Id="rId9"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emf"/><Relationship Id="rId3" Type="http://schemas.openxmlformats.org/officeDocument/2006/relationships/diagramData" Target="../diagrams/data7.xml"/><Relationship Id="rId7" Type="http://schemas.microsoft.com/office/2007/relationships/diagramDrawing" Target="../diagrams/drawing7.xml"/><Relationship Id="rId12"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Colors" Target="../diagrams/colors7.xml"/><Relationship Id="rId11" Type="http://schemas.openxmlformats.org/officeDocument/2006/relationships/image" Target="../media/image13.png"/><Relationship Id="rId5" Type="http://schemas.openxmlformats.org/officeDocument/2006/relationships/diagramQuickStyle" Target="../diagrams/quickStyle7.xml"/><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diagramLayout" Target="../diagrams/layout7.xml"/><Relationship Id="rId9" Type="http://schemas.openxmlformats.org/officeDocument/2006/relationships/image" Target="../media/image11.png"/><Relationship Id="rId1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73761" y="1048207"/>
            <a:ext cx="8252768" cy="5803644"/>
          </a:xfrm>
          <a:prstGeom prst="rect">
            <a:avLst/>
          </a:prstGeom>
        </p:spPr>
      </p:pic>
      <p:sp>
        <p:nvSpPr>
          <p:cNvPr id="3" name="TextBox 2"/>
          <p:cNvSpPr txBox="1"/>
          <p:nvPr/>
        </p:nvSpPr>
        <p:spPr>
          <a:xfrm>
            <a:off x="291675" y="565351"/>
            <a:ext cx="8206451" cy="830997"/>
          </a:xfrm>
          <a:prstGeom prst="rect">
            <a:avLst/>
          </a:prstGeom>
          <a:noFill/>
        </p:spPr>
        <p:txBody>
          <a:bodyPr wrap="square" rtlCol="0">
            <a:spAutoFit/>
          </a:bodyPr>
          <a:lstStyle/>
          <a:p>
            <a:r>
              <a:rPr lang="en-GB" sz="2400" b="1" dirty="0" smtClean="0">
                <a:solidFill>
                  <a:srgbClr val="A6CE39"/>
                </a:solidFill>
                <a:latin typeface="Hand Of Sean" pitchFamily="2" charset="0"/>
              </a:rPr>
              <a:t>KLOEs – SMT </a:t>
            </a:r>
            <a:r>
              <a:rPr lang="en-GB" sz="2400" b="1" dirty="0" smtClean="0">
                <a:solidFill>
                  <a:srgbClr val="A6CE39"/>
                </a:solidFill>
                <a:latin typeface="Hand Of Sean" pitchFamily="2" charset="0"/>
              </a:rPr>
              <a:t>Briefing</a:t>
            </a:r>
          </a:p>
          <a:p>
            <a:r>
              <a:rPr lang="en-GB" sz="2400" b="1" dirty="0" smtClean="0">
                <a:solidFill>
                  <a:srgbClr val="A6CE39"/>
                </a:solidFill>
                <a:latin typeface="Hand Of Sean" pitchFamily="2" charset="0"/>
              </a:rPr>
              <a:t>Well Led 20 March 2019</a:t>
            </a:r>
            <a:endParaRPr lang="en-GB" sz="2400" b="1" dirty="0">
              <a:solidFill>
                <a:srgbClr val="A6CE39"/>
              </a:solidFill>
              <a:latin typeface="Hand Of Sean" pitchFamily="2"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5802" y="253568"/>
            <a:ext cx="1794719" cy="470170"/>
          </a:xfrm>
          <a:prstGeom prst="rect">
            <a:avLst/>
          </a:prstGeom>
        </p:spPr>
      </p:pic>
    </p:spTree>
    <p:extLst>
      <p:ext uri="{BB962C8B-B14F-4D97-AF65-F5344CB8AC3E}">
        <p14:creationId xmlns:p14="http://schemas.microsoft.com/office/powerpoint/2010/main" val="289558506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965200" y="-30480"/>
            <a:ext cx="0" cy="7447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9704" y="1105408"/>
            <a:ext cx="570992" cy="570992"/>
          </a:xfrm>
          <a:prstGeom prst="ellipse">
            <a:avLst/>
          </a:prstGeom>
          <a:solidFill>
            <a:srgbClr val="A6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358476" y="1078431"/>
            <a:ext cx="7014708" cy="523220"/>
          </a:xfrm>
          <a:prstGeom prst="rect">
            <a:avLst/>
          </a:prstGeom>
          <a:noFill/>
        </p:spPr>
        <p:txBody>
          <a:bodyPr wrap="square" rtlCol="0">
            <a:spAutoFit/>
          </a:bodyPr>
          <a:lstStyle/>
          <a:p>
            <a:r>
              <a:rPr lang="en-GB" sz="2800" b="1" dirty="0" smtClean="0">
                <a:solidFill>
                  <a:srgbClr val="A6CE39"/>
                </a:solidFill>
                <a:latin typeface="Hand Of Sean" pitchFamily="2" charset="0"/>
              </a:rPr>
              <a:t>Are they Well Led?</a:t>
            </a:r>
            <a:endParaRPr lang="en-GB" sz="2800" b="1" dirty="0">
              <a:solidFill>
                <a:srgbClr val="A6CE39"/>
              </a:solidFill>
              <a:latin typeface="Hand Of Sean" pitchFamily="2" charset="0"/>
            </a:endParaRPr>
          </a:p>
        </p:txBody>
      </p:sp>
      <p:sp>
        <p:nvSpPr>
          <p:cNvPr id="8" name="TextBox 7"/>
          <p:cNvSpPr txBox="1"/>
          <p:nvPr/>
        </p:nvSpPr>
        <p:spPr>
          <a:xfrm>
            <a:off x="1219660" y="2176720"/>
            <a:ext cx="7292340" cy="2369880"/>
          </a:xfrm>
          <a:prstGeom prst="rect">
            <a:avLst/>
          </a:prstGeom>
          <a:noFill/>
        </p:spPr>
        <p:txBody>
          <a:bodyPr wrap="square" rtlCol="0">
            <a:spAutoFit/>
          </a:bodyPr>
          <a:lstStyle/>
          <a:p>
            <a:endParaRPr lang="en-GB" sz="2800" b="1" i="1" dirty="0" smtClean="0"/>
          </a:p>
          <a:p>
            <a:pPr marL="285750" indent="-285750">
              <a:buBlip>
                <a:blip r:embed="rId3"/>
              </a:buBlip>
            </a:pPr>
            <a:r>
              <a:rPr lang="en-GB" sz="2400" b="1" i="1" dirty="0" smtClean="0"/>
              <a:t>The </a:t>
            </a:r>
            <a:r>
              <a:rPr lang="en-GB" sz="2400" b="1" i="1" dirty="0"/>
              <a:t>leadership, management and governance of the organisation make sure it's providing high-quality care that's based around your individual needs, that it encourages learning and innovation, and that it promotes an open and fair culture.</a:t>
            </a:r>
            <a:endParaRPr lang="en-GB" sz="2800" b="1" i="1" dirty="0" smtClean="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5802" y="253568"/>
            <a:ext cx="1794719" cy="470170"/>
          </a:xfrm>
          <a:prstGeom prst="rect">
            <a:avLst/>
          </a:prstGeom>
        </p:spPr>
      </p:pic>
    </p:spTree>
    <p:extLst>
      <p:ext uri="{BB962C8B-B14F-4D97-AF65-F5344CB8AC3E}">
        <p14:creationId xmlns:p14="http://schemas.microsoft.com/office/powerpoint/2010/main" val="2664201988"/>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965200" y="-30480"/>
            <a:ext cx="0" cy="7447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9704" y="1105408"/>
            <a:ext cx="570992" cy="570992"/>
          </a:xfrm>
          <a:prstGeom prst="ellipse">
            <a:avLst/>
          </a:prstGeom>
          <a:solidFill>
            <a:srgbClr val="A6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358475" y="1078431"/>
            <a:ext cx="8206451" cy="523220"/>
          </a:xfrm>
          <a:prstGeom prst="rect">
            <a:avLst/>
          </a:prstGeom>
          <a:noFill/>
        </p:spPr>
        <p:txBody>
          <a:bodyPr wrap="square" rtlCol="0">
            <a:spAutoFit/>
          </a:bodyPr>
          <a:lstStyle/>
          <a:p>
            <a:r>
              <a:rPr lang="en-GB" sz="2800" b="1" dirty="0" smtClean="0">
                <a:solidFill>
                  <a:srgbClr val="A6CE39"/>
                </a:solidFill>
                <a:latin typeface="Hand Of Sean" pitchFamily="2" charset="0"/>
              </a:rPr>
              <a:t>Outstanding!!</a:t>
            </a:r>
            <a:endParaRPr lang="en-GB" sz="2800" b="1" dirty="0">
              <a:solidFill>
                <a:srgbClr val="A6CE39"/>
              </a:solidFill>
              <a:latin typeface="Hand Of Sean" pitchFamily="2" charset="0"/>
            </a:endParaRPr>
          </a:p>
        </p:txBody>
      </p:sp>
      <p:sp>
        <p:nvSpPr>
          <p:cNvPr id="8" name="TextBox 7"/>
          <p:cNvSpPr txBox="1"/>
          <p:nvPr/>
        </p:nvSpPr>
        <p:spPr>
          <a:xfrm>
            <a:off x="1358475" y="2169886"/>
            <a:ext cx="4870875" cy="4093428"/>
          </a:xfrm>
          <a:prstGeom prst="rect">
            <a:avLst/>
          </a:prstGeom>
          <a:noFill/>
        </p:spPr>
        <p:txBody>
          <a:bodyPr wrap="square" rtlCol="0">
            <a:spAutoFit/>
          </a:bodyPr>
          <a:lstStyle/>
          <a:p>
            <a:pPr marL="285750" indent="-285750">
              <a:buBlip>
                <a:blip r:embed="rId3"/>
              </a:buBlip>
            </a:pPr>
            <a:endParaRPr lang="en-GB" sz="2000" dirty="0" smtClean="0"/>
          </a:p>
          <a:p>
            <a:pPr marL="285750" indent="-285750">
              <a:buBlip>
                <a:blip r:embed="rId3"/>
              </a:buBlip>
            </a:pPr>
            <a:r>
              <a:rPr lang="en-GB" sz="2000" dirty="0" smtClean="0"/>
              <a:t>49 Hospices </a:t>
            </a:r>
            <a:r>
              <a:rPr lang="en-GB" sz="2000" dirty="0" smtClean="0"/>
              <a:t>inspected by the CQC are Outstanding!</a:t>
            </a:r>
          </a:p>
          <a:p>
            <a:pPr marL="285750" indent="-285750">
              <a:buBlip>
                <a:blip r:embed="rId3"/>
              </a:buBlip>
            </a:pPr>
            <a:endParaRPr lang="en-GB" sz="2000" dirty="0"/>
          </a:p>
          <a:p>
            <a:pPr marL="285750" indent="-285750">
              <a:buBlip>
                <a:blip r:embed="rId3"/>
              </a:buBlip>
            </a:pPr>
            <a:r>
              <a:rPr lang="en-GB" sz="2000" dirty="0" smtClean="0"/>
              <a:t>17 are CYP Hospices</a:t>
            </a:r>
          </a:p>
          <a:p>
            <a:pPr marL="285750" indent="-285750">
              <a:buBlip>
                <a:blip r:embed="rId3"/>
              </a:buBlip>
            </a:pPr>
            <a:endParaRPr lang="en-GB" sz="2000" dirty="0"/>
          </a:p>
          <a:p>
            <a:pPr marL="285750" indent="-285750">
              <a:buBlip>
                <a:blip r:embed="rId3"/>
              </a:buBlip>
            </a:pPr>
            <a:r>
              <a:rPr lang="en-GB" sz="2000" dirty="0" smtClean="0"/>
              <a:t>1 has been inspected under the new framework</a:t>
            </a:r>
          </a:p>
          <a:p>
            <a:pPr marL="285750" indent="-285750">
              <a:buBlip>
                <a:blip r:embed="rId3"/>
              </a:buBlip>
            </a:pPr>
            <a:endParaRPr lang="en-GB" sz="2000" dirty="0" smtClean="0"/>
          </a:p>
          <a:p>
            <a:pPr marL="285750" indent="-285750">
              <a:buBlip>
                <a:blip r:embed="rId3"/>
              </a:buBlip>
            </a:pPr>
            <a:r>
              <a:rPr lang="en-GB" sz="2000" dirty="0" smtClean="0"/>
              <a:t>Even fewer get Outstanding for being Well Led</a:t>
            </a:r>
          </a:p>
          <a:p>
            <a:endParaRPr lang="en-GB" sz="2000" dirty="0" smtClean="0"/>
          </a:p>
          <a:p>
            <a:pPr marL="285750" indent="-285750">
              <a:buBlip>
                <a:blip r:embed="rId3"/>
              </a:buBlip>
            </a:pPr>
            <a:endParaRPr lang="en-GB" sz="2000"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5802" y="253568"/>
            <a:ext cx="1794719" cy="470170"/>
          </a:xfrm>
          <a:prstGeom prst="rect">
            <a:avLst/>
          </a:prstGeom>
        </p:spPr>
      </p:pic>
      <p:pic>
        <p:nvPicPr>
          <p:cNvPr id="3" name="Picture 2"/>
          <p:cNvPicPr>
            <a:picLocks noChangeAspect="1"/>
          </p:cNvPicPr>
          <p:nvPr/>
        </p:nvPicPr>
        <p:blipFill>
          <a:blip r:embed="rId5"/>
          <a:stretch>
            <a:fillRect/>
          </a:stretch>
        </p:blipFill>
        <p:spPr>
          <a:xfrm>
            <a:off x="6378796" y="3002597"/>
            <a:ext cx="2371725" cy="1381125"/>
          </a:xfrm>
          <a:prstGeom prst="rect">
            <a:avLst/>
          </a:prstGeom>
        </p:spPr>
      </p:pic>
    </p:spTree>
    <p:extLst>
      <p:ext uri="{BB962C8B-B14F-4D97-AF65-F5344CB8AC3E}">
        <p14:creationId xmlns:p14="http://schemas.microsoft.com/office/powerpoint/2010/main" val="1720849383"/>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965200" y="-30480"/>
            <a:ext cx="0" cy="7447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9704" y="1105408"/>
            <a:ext cx="570992" cy="570992"/>
          </a:xfrm>
          <a:prstGeom prst="ellipse">
            <a:avLst/>
          </a:prstGeom>
          <a:solidFill>
            <a:srgbClr val="A6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358475" y="1078431"/>
            <a:ext cx="8206451" cy="523220"/>
          </a:xfrm>
          <a:prstGeom prst="rect">
            <a:avLst/>
          </a:prstGeom>
          <a:noFill/>
        </p:spPr>
        <p:txBody>
          <a:bodyPr wrap="square" rtlCol="0">
            <a:spAutoFit/>
          </a:bodyPr>
          <a:lstStyle/>
          <a:p>
            <a:r>
              <a:rPr lang="en-GB" sz="2800" b="1" dirty="0" smtClean="0">
                <a:solidFill>
                  <a:srgbClr val="A6CE39"/>
                </a:solidFill>
                <a:latin typeface="Hand Of Sean" pitchFamily="2" charset="0"/>
              </a:rPr>
              <a:t>Guidance and Framework</a:t>
            </a:r>
            <a:endParaRPr lang="en-GB" sz="2800" b="1" dirty="0">
              <a:solidFill>
                <a:srgbClr val="A6CE39"/>
              </a:solidFill>
              <a:latin typeface="Hand Of Sean" pitchFamily="2" charset="0"/>
            </a:endParaRPr>
          </a:p>
        </p:txBody>
      </p:sp>
      <p:sp>
        <p:nvSpPr>
          <p:cNvPr id="8" name="TextBox 7"/>
          <p:cNvSpPr txBox="1"/>
          <p:nvPr/>
        </p:nvSpPr>
        <p:spPr>
          <a:xfrm>
            <a:off x="1358475" y="2169886"/>
            <a:ext cx="7292340" cy="2246769"/>
          </a:xfrm>
          <a:prstGeom prst="rect">
            <a:avLst/>
          </a:prstGeom>
          <a:noFill/>
        </p:spPr>
        <p:txBody>
          <a:bodyPr wrap="square" rtlCol="0">
            <a:spAutoFit/>
          </a:bodyPr>
          <a:lstStyle/>
          <a:p>
            <a:pPr marL="285750" indent="-285750">
              <a:buBlip>
                <a:blip r:embed="rId3"/>
              </a:buBlip>
            </a:pPr>
            <a:endParaRPr lang="en-GB" sz="2000" dirty="0" smtClean="0"/>
          </a:p>
          <a:p>
            <a:pPr marL="285750" indent="-285750">
              <a:buBlip>
                <a:blip r:embed="rId3"/>
              </a:buBlip>
            </a:pPr>
            <a:r>
              <a:rPr lang="en-GB" sz="2000" dirty="0" smtClean="0"/>
              <a:t>Guidance Framework available for all services covered by the CQC</a:t>
            </a:r>
          </a:p>
          <a:p>
            <a:endParaRPr lang="en-GB" sz="2000" dirty="0" smtClean="0"/>
          </a:p>
          <a:p>
            <a:pPr marL="285750" indent="-285750">
              <a:buBlip>
                <a:blip r:embed="rId3"/>
              </a:buBlip>
            </a:pPr>
            <a:r>
              <a:rPr lang="en-GB" sz="2000" dirty="0" smtClean="0"/>
              <a:t>Children's </a:t>
            </a:r>
            <a:r>
              <a:rPr lang="en-GB" sz="2000" dirty="0" smtClean="0"/>
              <a:t>and Young People Hospice Framework</a:t>
            </a:r>
          </a:p>
          <a:p>
            <a:pPr marL="285750" indent="-285750">
              <a:buBlip>
                <a:blip r:embed="rId3"/>
              </a:buBlip>
            </a:pPr>
            <a:endParaRPr lang="en-GB" sz="2000" dirty="0"/>
          </a:p>
          <a:p>
            <a:pPr marL="285750" indent="-285750">
              <a:buBlip>
                <a:blip r:embed="rId3"/>
              </a:buBlip>
            </a:pPr>
            <a:r>
              <a:rPr lang="en-GB" sz="2000" dirty="0" smtClean="0"/>
              <a:t>Its NEW!!</a:t>
            </a:r>
          </a:p>
          <a:p>
            <a:pPr marL="285750" indent="-285750">
              <a:buBlip>
                <a:blip r:embed="rId3"/>
              </a:buBlip>
            </a:pPr>
            <a:endParaRPr lang="en-GB" sz="2000"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5802" y="253568"/>
            <a:ext cx="1794719" cy="470170"/>
          </a:xfrm>
          <a:prstGeom prst="rect">
            <a:avLst/>
          </a:prstGeom>
        </p:spPr>
      </p:pic>
    </p:spTree>
    <p:extLst>
      <p:ext uri="{BB962C8B-B14F-4D97-AF65-F5344CB8AC3E}">
        <p14:creationId xmlns:p14="http://schemas.microsoft.com/office/powerpoint/2010/main" val="3401458423"/>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218661720"/>
              </p:ext>
            </p:extLst>
          </p:nvPr>
        </p:nvGraphicFramePr>
        <p:xfrm>
          <a:off x="-386862" y="211015"/>
          <a:ext cx="9900139" cy="64183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66619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965200" y="-30480"/>
            <a:ext cx="0" cy="7447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9704" y="1105408"/>
            <a:ext cx="570992" cy="570992"/>
          </a:xfrm>
          <a:prstGeom prst="ellipse">
            <a:avLst/>
          </a:prstGeom>
          <a:solidFill>
            <a:srgbClr val="A6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358475" y="1078431"/>
            <a:ext cx="8206451" cy="523220"/>
          </a:xfrm>
          <a:prstGeom prst="rect">
            <a:avLst/>
          </a:prstGeom>
          <a:noFill/>
        </p:spPr>
        <p:txBody>
          <a:bodyPr wrap="square" rtlCol="0">
            <a:spAutoFit/>
          </a:bodyPr>
          <a:lstStyle/>
          <a:p>
            <a:r>
              <a:rPr lang="en-GB" sz="2800" b="1" dirty="0" smtClean="0">
                <a:solidFill>
                  <a:srgbClr val="A6CE39"/>
                </a:solidFill>
                <a:latin typeface="Hand Of Sean" pitchFamily="2" charset="0"/>
              </a:rPr>
              <a:t>Guidance and </a:t>
            </a:r>
            <a:r>
              <a:rPr lang="en-GB" sz="2800" b="1" dirty="0" smtClean="0">
                <a:solidFill>
                  <a:srgbClr val="A6CE39"/>
                </a:solidFill>
                <a:latin typeface="Hand Of Sean" pitchFamily="2" charset="0"/>
              </a:rPr>
              <a:t>Framework – the fundamentals</a:t>
            </a:r>
            <a:endParaRPr lang="en-GB" sz="2800" b="1" dirty="0">
              <a:solidFill>
                <a:srgbClr val="A6CE39"/>
              </a:solidFill>
              <a:latin typeface="Hand Of Sean" pitchFamily="2"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5802" y="253568"/>
            <a:ext cx="1794719" cy="470170"/>
          </a:xfrm>
          <a:prstGeom prst="rect">
            <a:avLst/>
          </a:prstGeom>
        </p:spPr>
      </p:pic>
      <p:sp>
        <p:nvSpPr>
          <p:cNvPr id="2" name="TextBox 1"/>
          <p:cNvSpPr txBox="1"/>
          <p:nvPr/>
        </p:nvSpPr>
        <p:spPr>
          <a:xfrm>
            <a:off x="3943350" y="1676400"/>
            <a:ext cx="2110578" cy="461665"/>
          </a:xfrm>
          <a:prstGeom prst="rect">
            <a:avLst/>
          </a:prstGeom>
          <a:noFill/>
        </p:spPr>
        <p:txBody>
          <a:bodyPr wrap="none" rtlCol="0">
            <a:spAutoFit/>
          </a:bodyPr>
          <a:lstStyle/>
          <a:p>
            <a:r>
              <a:rPr lang="en-GB" sz="2400" u="sng" dirty="0" smtClean="0">
                <a:solidFill>
                  <a:srgbClr val="842B86"/>
                </a:solidFill>
              </a:rPr>
              <a:t>8 key questions</a:t>
            </a:r>
            <a:endParaRPr lang="en-GB" sz="2400" u="sng" dirty="0">
              <a:solidFill>
                <a:srgbClr val="842B86"/>
              </a:solidFill>
            </a:endParaRPr>
          </a:p>
        </p:txBody>
      </p:sp>
      <p:sp>
        <p:nvSpPr>
          <p:cNvPr id="4" name="TextBox 3"/>
          <p:cNvSpPr txBox="1"/>
          <p:nvPr/>
        </p:nvSpPr>
        <p:spPr>
          <a:xfrm>
            <a:off x="965200" y="2284442"/>
            <a:ext cx="8178800" cy="4524315"/>
          </a:xfrm>
          <a:prstGeom prst="rect">
            <a:avLst/>
          </a:prstGeom>
          <a:noFill/>
        </p:spPr>
        <p:txBody>
          <a:bodyPr wrap="square" rtlCol="0">
            <a:spAutoFit/>
          </a:bodyPr>
          <a:lstStyle/>
          <a:p>
            <a:pPr marL="285750" indent="-285750">
              <a:buFont typeface="Arial" panose="020B0604020202020204" pitchFamily="34" charset="0"/>
              <a:buChar char="•"/>
            </a:pPr>
            <a:r>
              <a:rPr lang="en-GB" dirty="0"/>
              <a:t>W1. Is there the leadership capacity and capability to deliver high-quality, sustainable care</a:t>
            </a:r>
            <a:r>
              <a:rPr lang="en-GB" dirty="0" smtClean="0"/>
              <a:t>?</a:t>
            </a:r>
          </a:p>
          <a:p>
            <a:pPr marL="285750" indent="-285750">
              <a:buFont typeface="Arial" panose="020B0604020202020204" pitchFamily="34" charset="0"/>
              <a:buChar char="•"/>
            </a:pPr>
            <a:r>
              <a:rPr lang="en-GB" dirty="0"/>
              <a:t>W2. Is there a clear vision and credible strategy to deliver high-quality sustainable care to people who use services, and robust plans to deliver</a:t>
            </a:r>
            <a:r>
              <a:rPr lang="en-GB" dirty="0" smtClean="0"/>
              <a:t>?</a:t>
            </a:r>
          </a:p>
          <a:p>
            <a:pPr marL="285750" indent="-285750">
              <a:buFont typeface="Arial" panose="020B0604020202020204" pitchFamily="34" charset="0"/>
              <a:buChar char="•"/>
            </a:pPr>
            <a:r>
              <a:rPr lang="en-GB" dirty="0"/>
              <a:t>W3. Is there a culture of high-quality, sustainable care</a:t>
            </a:r>
            <a:r>
              <a:rPr lang="en-GB" dirty="0" smtClean="0"/>
              <a:t>?</a:t>
            </a:r>
          </a:p>
          <a:p>
            <a:pPr marL="285750" indent="-285750">
              <a:buFont typeface="Arial" panose="020B0604020202020204" pitchFamily="34" charset="0"/>
              <a:buChar char="•"/>
            </a:pPr>
            <a:r>
              <a:rPr lang="en-GB" dirty="0"/>
              <a:t>W4. Are there clear responsibilities, roles and systems of accountability to support good governance and management?</a:t>
            </a:r>
          </a:p>
          <a:p>
            <a:pPr marL="285750" indent="-285750">
              <a:buFont typeface="Arial" panose="020B0604020202020204" pitchFamily="34" charset="0"/>
              <a:buChar char="•"/>
            </a:pPr>
            <a:r>
              <a:rPr lang="en-GB" dirty="0"/>
              <a:t>W5. Are there clear and effective processes for managing risks, issues and performance?</a:t>
            </a:r>
          </a:p>
          <a:p>
            <a:pPr marL="285750" indent="-285750">
              <a:buFont typeface="Arial" panose="020B0604020202020204" pitchFamily="34" charset="0"/>
              <a:buChar char="•"/>
            </a:pPr>
            <a:r>
              <a:rPr lang="en-GB" dirty="0"/>
              <a:t>W6. Is appropriate and accurate information being effectively processed, challenged and acted upon</a:t>
            </a:r>
            <a:r>
              <a:rPr lang="en-GB" dirty="0" smtClean="0"/>
              <a:t>?</a:t>
            </a:r>
          </a:p>
          <a:p>
            <a:pPr marL="285750" indent="-285750">
              <a:buFont typeface="Arial" panose="020B0604020202020204" pitchFamily="34" charset="0"/>
              <a:buChar char="•"/>
            </a:pPr>
            <a:r>
              <a:rPr lang="en-GB" dirty="0"/>
              <a:t>W7 Are the people who use services, the public, staff and external partners engaged and involved to support high-quality sustainable services</a:t>
            </a:r>
            <a:r>
              <a:rPr lang="en-GB" dirty="0" smtClean="0"/>
              <a:t>?</a:t>
            </a:r>
          </a:p>
          <a:p>
            <a:pPr marL="285750" indent="-285750">
              <a:buFont typeface="Arial" panose="020B0604020202020204" pitchFamily="34" charset="0"/>
              <a:buChar char="•"/>
            </a:pPr>
            <a:r>
              <a:rPr lang="en-GB" dirty="0"/>
              <a:t>W8. Is there transparency and openness with all stakeholders about performance?</a:t>
            </a:r>
            <a:endParaRPr lang="en-GB" dirty="0" smtClean="0"/>
          </a:p>
          <a:p>
            <a:pPr marL="285750" indent="-285750">
              <a:buFont typeface="Arial" panose="020B0604020202020204" pitchFamily="34" charset="0"/>
              <a:buChar char="•"/>
            </a:pPr>
            <a:endParaRPr lang="en-GB" dirty="0" smtClean="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2392341749"/>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965200" y="-30480"/>
            <a:ext cx="0" cy="7447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9704" y="1105408"/>
            <a:ext cx="570992" cy="570992"/>
          </a:xfrm>
          <a:prstGeom prst="ellipse">
            <a:avLst/>
          </a:prstGeom>
          <a:solidFill>
            <a:srgbClr val="A6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685769" y="1098516"/>
            <a:ext cx="8206451" cy="584775"/>
          </a:xfrm>
          <a:prstGeom prst="rect">
            <a:avLst/>
          </a:prstGeom>
          <a:noFill/>
        </p:spPr>
        <p:txBody>
          <a:bodyPr wrap="square" rtlCol="0">
            <a:spAutoFit/>
          </a:bodyPr>
          <a:lstStyle/>
          <a:p>
            <a:r>
              <a:rPr lang="en-GB" sz="3200" b="1" dirty="0" smtClean="0">
                <a:solidFill>
                  <a:srgbClr val="A6CE39"/>
                </a:solidFill>
                <a:latin typeface="Aller" panose="02000503030000020004" pitchFamily="2" charset="0"/>
              </a:rPr>
              <a:t>Well Led</a:t>
            </a:r>
            <a:endParaRPr lang="en-GB" sz="3200" b="1" dirty="0">
              <a:solidFill>
                <a:srgbClr val="A6CE39"/>
              </a:solidFill>
              <a:latin typeface="Aller" panose="02000503030000020004" pitchFamily="2" charset="0"/>
            </a:endParaRPr>
          </a:p>
        </p:txBody>
      </p:sp>
      <p:sp>
        <p:nvSpPr>
          <p:cNvPr id="3" name="TextBox 2"/>
          <p:cNvSpPr txBox="1"/>
          <p:nvPr/>
        </p:nvSpPr>
        <p:spPr>
          <a:xfrm>
            <a:off x="965200" y="2007201"/>
            <a:ext cx="7934993" cy="3970318"/>
          </a:xfrm>
          <a:prstGeom prst="rect">
            <a:avLst/>
          </a:prstGeom>
          <a:noFill/>
        </p:spPr>
        <p:txBody>
          <a:bodyPr wrap="none" rtlCol="0">
            <a:spAutoFit/>
          </a:bodyPr>
          <a:lstStyle/>
          <a:p>
            <a:r>
              <a:rPr lang="en-GB" sz="2800" dirty="0" smtClean="0"/>
              <a:t>Key areas of concern:</a:t>
            </a:r>
          </a:p>
          <a:p>
            <a:endParaRPr lang="en-GB" sz="2800" dirty="0" smtClean="0"/>
          </a:p>
          <a:p>
            <a:pPr marL="457200" indent="-457200">
              <a:buFont typeface="Arial" panose="020B0604020202020204" pitchFamily="34" charset="0"/>
              <a:buChar char="•"/>
            </a:pPr>
            <a:r>
              <a:rPr lang="en-GB" sz="2800" dirty="0" smtClean="0"/>
              <a:t>Clear vision and strategy</a:t>
            </a:r>
          </a:p>
          <a:p>
            <a:pPr marL="914400" lvl="1" indent="-457200">
              <a:buFont typeface="Arial" panose="020B0604020202020204" pitchFamily="34" charset="0"/>
              <a:buChar char="•"/>
            </a:pPr>
            <a:r>
              <a:rPr lang="en-GB" sz="2800" dirty="0" smtClean="0"/>
              <a:t>Person centred care promotion</a:t>
            </a:r>
          </a:p>
          <a:p>
            <a:pPr marL="914400" lvl="1" indent="-457200">
              <a:buFont typeface="Arial" panose="020B0604020202020204" pitchFamily="34" charset="0"/>
              <a:buChar char="•"/>
            </a:pPr>
            <a:r>
              <a:rPr lang="en-GB" sz="2800" dirty="0" smtClean="0"/>
              <a:t>Empowering</a:t>
            </a:r>
          </a:p>
          <a:p>
            <a:pPr marL="457200" indent="-457200">
              <a:buFont typeface="Arial" panose="020B0604020202020204" pitchFamily="34" charset="0"/>
              <a:buChar char="•"/>
            </a:pPr>
            <a:r>
              <a:rPr lang="en-GB" sz="2800" dirty="0" smtClean="0"/>
              <a:t>Clear governance framework with accountabilities</a:t>
            </a:r>
          </a:p>
          <a:p>
            <a:pPr marL="457200" indent="-457200">
              <a:buFont typeface="Arial" panose="020B0604020202020204" pitchFamily="34" charset="0"/>
              <a:buChar char="•"/>
            </a:pPr>
            <a:r>
              <a:rPr lang="en-GB" sz="2800" dirty="0" smtClean="0"/>
              <a:t>All stakeholders engaged and involved</a:t>
            </a:r>
          </a:p>
          <a:p>
            <a:pPr marL="457200" indent="-457200">
              <a:buFont typeface="Arial" panose="020B0604020202020204" pitchFamily="34" charset="0"/>
              <a:buChar char="•"/>
            </a:pPr>
            <a:r>
              <a:rPr lang="en-GB" sz="2800" dirty="0" smtClean="0"/>
              <a:t>Continuous improvement</a:t>
            </a:r>
          </a:p>
          <a:p>
            <a:pPr marL="457200" indent="-457200">
              <a:buFont typeface="Arial" panose="020B0604020202020204" pitchFamily="34" charset="0"/>
              <a:buChar char="•"/>
            </a:pPr>
            <a:r>
              <a:rPr lang="en-GB" sz="2800" dirty="0" smtClean="0"/>
              <a:t>Working in </a:t>
            </a:r>
            <a:r>
              <a:rPr lang="en-GB" sz="2800" dirty="0" smtClean="0"/>
              <a:t>partnership with other agencies</a:t>
            </a:r>
            <a:endParaRPr lang="en-GB" sz="2800" dirty="0"/>
          </a:p>
        </p:txBody>
      </p:sp>
      <p:graphicFrame>
        <p:nvGraphicFramePr>
          <p:cNvPr id="10" name="Diagram 9"/>
          <p:cNvGraphicFramePr/>
          <p:nvPr>
            <p:extLst/>
          </p:nvPr>
        </p:nvGraphicFramePr>
        <p:xfrm>
          <a:off x="7719646" y="76708"/>
          <a:ext cx="1424353" cy="13300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47168381"/>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965200" y="-30480"/>
            <a:ext cx="0" cy="7447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9704" y="1105408"/>
            <a:ext cx="570992" cy="570992"/>
          </a:xfrm>
          <a:prstGeom prst="ellipse">
            <a:avLst/>
          </a:prstGeom>
          <a:solidFill>
            <a:srgbClr val="A6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685769" y="1098516"/>
            <a:ext cx="8206451" cy="584775"/>
          </a:xfrm>
          <a:prstGeom prst="rect">
            <a:avLst/>
          </a:prstGeom>
          <a:noFill/>
        </p:spPr>
        <p:txBody>
          <a:bodyPr wrap="square" rtlCol="0">
            <a:spAutoFit/>
          </a:bodyPr>
          <a:lstStyle/>
          <a:p>
            <a:r>
              <a:rPr lang="en-GB" sz="3200" b="1" dirty="0" smtClean="0">
                <a:solidFill>
                  <a:srgbClr val="A6CE39"/>
                </a:solidFill>
                <a:latin typeface="Aller" panose="02000503030000020004" pitchFamily="2" charset="0"/>
              </a:rPr>
              <a:t>Well </a:t>
            </a:r>
            <a:r>
              <a:rPr lang="en-GB" sz="3200" b="1" dirty="0" smtClean="0">
                <a:solidFill>
                  <a:srgbClr val="A6CE39"/>
                </a:solidFill>
                <a:latin typeface="Aller" panose="02000503030000020004" pitchFamily="2" charset="0"/>
              </a:rPr>
              <a:t>Led – outstanding Hospices</a:t>
            </a:r>
            <a:endParaRPr lang="en-GB" sz="3200" b="1" dirty="0">
              <a:solidFill>
                <a:srgbClr val="A6CE39"/>
              </a:solidFill>
              <a:latin typeface="Aller" panose="02000503030000020004" pitchFamily="2" charset="0"/>
            </a:endParaRPr>
          </a:p>
        </p:txBody>
      </p:sp>
      <p:graphicFrame>
        <p:nvGraphicFramePr>
          <p:cNvPr id="10" name="Diagram 9"/>
          <p:cNvGraphicFramePr/>
          <p:nvPr>
            <p:extLst/>
          </p:nvPr>
        </p:nvGraphicFramePr>
        <p:xfrm>
          <a:off x="7719646" y="76708"/>
          <a:ext cx="1424353" cy="13300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a:blip r:embed="rId8"/>
          <a:stretch>
            <a:fillRect/>
          </a:stretch>
        </p:blipFill>
        <p:spPr>
          <a:xfrm>
            <a:off x="1419225" y="2347911"/>
            <a:ext cx="2609850" cy="714375"/>
          </a:xfrm>
          <a:prstGeom prst="rect">
            <a:avLst/>
          </a:prstGeom>
        </p:spPr>
      </p:pic>
      <p:pic>
        <p:nvPicPr>
          <p:cNvPr id="11" name="Picture 10"/>
          <p:cNvPicPr>
            <a:picLocks noChangeAspect="1"/>
          </p:cNvPicPr>
          <p:nvPr/>
        </p:nvPicPr>
        <p:blipFill>
          <a:blip r:embed="rId9"/>
          <a:stretch>
            <a:fillRect/>
          </a:stretch>
        </p:blipFill>
        <p:spPr>
          <a:xfrm>
            <a:off x="6378796" y="3002597"/>
            <a:ext cx="2371725" cy="1381125"/>
          </a:xfrm>
          <a:prstGeom prst="rect">
            <a:avLst/>
          </a:prstGeom>
        </p:spPr>
      </p:pic>
      <p:pic>
        <p:nvPicPr>
          <p:cNvPr id="5" name="Picture 4"/>
          <p:cNvPicPr>
            <a:picLocks noChangeAspect="1"/>
          </p:cNvPicPr>
          <p:nvPr/>
        </p:nvPicPr>
        <p:blipFill>
          <a:blip r:embed="rId10"/>
          <a:stretch>
            <a:fillRect/>
          </a:stretch>
        </p:blipFill>
        <p:spPr>
          <a:xfrm>
            <a:off x="561975" y="4383722"/>
            <a:ext cx="2658972" cy="1878965"/>
          </a:xfrm>
          <a:prstGeom prst="rect">
            <a:avLst/>
          </a:prstGeom>
        </p:spPr>
      </p:pic>
      <p:pic>
        <p:nvPicPr>
          <p:cNvPr id="8" name="Picture 7"/>
          <p:cNvPicPr>
            <a:picLocks noChangeAspect="1"/>
          </p:cNvPicPr>
          <p:nvPr/>
        </p:nvPicPr>
        <p:blipFill>
          <a:blip r:embed="rId11"/>
          <a:stretch>
            <a:fillRect/>
          </a:stretch>
        </p:blipFill>
        <p:spPr>
          <a:xfrm>
            <a:off x="3708419" y="3274059"/>
            <a:ext cx="2219325" cy="2219325"/>
          </a:xfrm>
          <a:prstGeom prst="rect">
            <a:avLst/>
          </a:prstGeom>
        </p:spPr>
      </p:pic>
    </p:spTree>
    <p:extLst>
      <p:ext uri="{BB962C8B-B14F-4D97-AF65-F5344CB8AC3E}">
        <p14:creationId xmlns:p14="http://schemas.microsoft.com/office/powerpoint/2010/main" val="599557281"/>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965200" y="-30480"/>
            <a:ext cx="0" cy="7447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9704" y="1105408"/>
            <a:ext cx="570992" cy="570992"/>
          </a:xfrm>
          <a:prstGeom prst="ellipse">
            <a:avLst/>
          </a:prstGeom>
          <a:solidFill>
            <a:srgbClr val="A6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685769" y="1098516"/>
            <a:ext cx="8206451" cy="584775"/>
          </a:xfrm>
          <a:prstGeom prst="rect">
            <a:avLst/>
          </a:prstGeom>
          <a:noFill/>
        </p:spPr>
        <p:txBody>
          <a:bodyPr wrap="square" rtlCol="0">
            <a:spAutoFit/>
          </a:bodyPr>
          <a:lstStyle/>
          <a:p>
            <a:r>
              <a:rPr lang="en-GB" sz="3200" b="1" dirty="0" smtClean="0">
                <a:solidFill>
                  <a:srgbClr val="A6CE39"/>
                </a:solidFill>
                <a:latin typeface="Aller" panose="02000503030000020004" pitchFamily="2" charset="0"/>
              </a:rPr>
              <a:t>Well </a:t>
            </a:r>
            <a:r>
              <a:rPr lang="en-GB" sz="3200" b="1" dirty="0" smtClean="0">
                <a:solidFill>
                  <a:srgbClr val="A6CE39"/>
                </a:solidFill>
                <a:latin typeface="Aller" panose="02000503030000020004" pitchFamily="2" charset="0"/>
              </a:rPr>
              <a:t>Led – outstanding Hospices</a:t>
            </a:r>
            <a:endParaRPr lang="en-GB" sz="3200" b="1" dirty="0">
              <a:solidFill>
                <a:srgbClr val="A6CE39"/>
              </a:solidFill>
              <a:latin typeface="Aller" panose="02000503030000020004" pitchFamily="2" charset="0"/>
            </a:endParaRPr>
          </a:p>
        </p:txBody>
      </p:sp>
      <p:graphicFrame>
        <p:nvGraphicFramePr>
          <p:cNvPr id="10" name="Diagram 9"/>
          <p:cNvGraphicFramePr/>
          <p:nvPr>
            <p:extLst/>
          </p:nvPr>
        </p:nvGraphicFramePr>
        <p:xfrm>
          <a:off x="7719646" y="76708"/>
          <a:ext cx="1424353" cy="13300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a:blip r:embed="rId8"/>
          <a:stretch>
            <a:fillRect/>
          </a:stretch>
        </p:blipFill>
        <p:spPr>
          <a:xfrm>
            <a:off x="5991225" y="5080566"/>
            <a:ext cx="2609850" cy="714375"/>
          </a:xfrm>
          <a:prstGeom prst="rect">
            <a:avLst/>
          </a:prstGeom>
        </p:spPr>
      </p:pic>
      <p:sp>
        <p:nvSpPr>
          <p:cNvPr id="2" name="TextBox 1"/>
          <p:cNvSpPr txBox="1"/>
          <p:nvPr/>
        </p:nvSpPr>
        <p:spPr>
          <a:xfrm>
            <a:off x="1196897" y="2101622"/>
            <a:ext cx="7947102" cy="4247317"/>
          </a:xfrm>
          <a:prstGeom prst="rect">
            <a:avLst/>
          </a:prstGeom>
          <a:noFill/>
        </p:spPr>
        <p:txBody>
          <a:bodyPr wrap="square" rtlCol="0">
            <a:spAutoFit/>
          </a:bodyPr>
          <a:lstStyle/>
          <a:p>
            <a:pPr marL="285750" indent="-285750">
              <a:buFont typeface="Arial" panose="020B0604020202020204" pitchFamily="34" charset="0"/>
              <a:buChar char="•"/>
            </a:pPr>
            <a:r>
              <a:rPr lang="en-GB" dirty="0"/>
              <a:t>It provided a range of opportunities for people who used the service, their relatives and people from the wider community to </a:t>
            </a:r>
            <a:r>
              <a:rPr lang="en-GB" b="1" dirty="0"/>
              <a:t>comment on and influence </a:t>
            </a:r>
            <a:r>
              <a:rPr lang="en-GB" dirty="0"/>
              <a:t>the quality of service provided.</a:t>
            </a:r>
          </a:p>
          <a:p>
            <a:pPr marL="285750" indent="-285750">
              <a:buFont typeface="Arial" panose="020B0604020202020204" pitchFamily="34" charset="0"/>
              <a:buChar char="•"/>
            </a:pPr>
            <a:r>
              <a:rPr lang="en-GB" dirty="0"/>
              <a:t>The Board of Trustees, the Chief Executive and the Registered Manager met </a:t>
            </a:r>
            <a:r>
              <a:rPr lang="en-GB" dirty="0" smtClean="0"/>
              <a:t>regularly</a:t>
            </a:r>
          </a:p>
          <a:p>
            <a:pPr marL="285750" indent="-285750">
              <a:buFont typeface="Arial" panose="020B0604020202020204" pitchFamily="34" charset="0"/>
              <a:buChar char="•"/>
            </a:pPr>
            <a:r>
              <a:rPr lang="en-GB" dirty="0"/>
              <a:t>The service worked in partnership with other organisations to ensure they followed best practice and provided a high quality </a:t>
            </a:r>
            <a:r>
              <a:rPr lang="en-GB" dirty="0" smtClean="0"/>
              <a:t>service</a:t>
            </a:r>
          </a:p>
          <a:p>
            <a:pPr marL="285750" indent="-285750">
              <a:buFont typeface="Arial" panose="020B0604020202020204" pitchFamily="34" charset="0"/>
              <a:buChar char="•"/>
            </a:pPr>
            <a:r>
              <a:rPr lang="en-GB" dirty="0"/>
              <a:t>They developed new services to meet the needs of the people in and outside their catchment area.</a:t>
            </a:r>
            <a:r>
              <a:rPr lang="en-GB" dirty="0" smtClean="0"/>
              <a:t> </a:t>
            </a:r>
          </a:p>
          <a:p>
            <a:pPr marL="285750" indent="-285750">
              <a:buFont typeface="Arial" panose="020B0604020202020204" pitchFamily="34" charset="0"/>
              <a:buChar char="•"/>
            </a:pPr>
            <a:r>
              <a:rPr lang="en-GB" dirty="0"/>
              <a:t>Staff told us they felt well supported and were encouraged to learn and improve their skills and knowledge. - clinical champions</a:t>
            </a:r>
          </a:p>
          <a:p>
            <a:pPr marL="285750" indent="-285750">
              <a:buFont typeface="Arial" panose="020B0604020202020204" pitchFamily="34" charset="0"/>
              <a:buChar char="•"/>
            </a:pPr>
            <a:r>
              <a:rPr lang="en-GB" dirty="0" smtClean="0"/>
              <a:t>Robust </a:t>
            </a:r>
            <a:r>
              <a:rPr lang="en-GB" dirty="0"/>
              <a:t>auditing systems in place </a:t>
            </a:r>
            <a:endParaRPr lang="en-GB" dirty="0" smtClean="0"/>
          </a:p>
          <a:p>
            <a:pPr marL="285750" indent="-285750">
              <a:buFont typeface="Arial" panose="020B0604020202020204" pitchFamily="34" charset="0"/>
              <a:buChar char="•"/>
            </a:pPr>
            <a:r>
              <a:rPr lang="en-GB" dirty="0"/>
              <a:t>You said, we did` board </a:t>
            </a:r>
            <a:endParaRPr lang="en-GB" dirty="0" smtClean="0"/>
          </a:p>
          <a:p>
            <a:pPr marL="285750" indent="-285750">
              <a:buFont typeface="Arial" panose="020B0604020202020204" pitchFamily="34" charset="0"/>
              <a:buChar char="•"/>
            </a:pPr>
            <a:endParaRPr lang="en-GB" dirty="0" smtClean="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573306951"/>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965200" y="-30480"/>
            <a:ext cx="0" cy="7447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9704" y="1105408"/>
            <a:ext cx="570992" cy="570992"/>
          </a:xfrm>
          <a:prstGeom prst="ellipse">
            <a:avLst/>
          </a:prstGeom>
          <a:solidFill>
            <a:srgbClr val="A6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685769" y="1098516"/>
            <a:ext cx="8206451" cy="584775"/>
          </a:xfrm>
          <a:prstGeom prst="rect">
            <a:avLst/>
          </a:prstGeom>
          <a:noFill/>
        </p:spPr>
        <p:txBody>
          <a:bodyPr wrap="square" rtlCol="0">
            <a:spAutoFit/>
          </a:bodyPr>
          <a:lstStyle/>
          <a:p>
            <a:r>
              <a:rPr lang="en-GB" sz="3200" b="1" dirty="0" smtClean="0">
                <a:solidFill>
                  <a:srgbClr val="A6CE39"/>
                </a:solidFill>
                <a:latin typeface="Aller" panose="02000503030000020004" pitchFamily="2" charset="0"/>
              </a:rPr>
              <a:t>Well </a:t>
            </a:r>
            <a:r>
              <a:rPr lang="en-GB" sz="3200" b="1" dirty="0" smtClean="0">
                <a:solidFill>
                  <a:srgbClr val="A6CE39"/>
                </a:solidFill>
                <a:latin typeface="Aller" panose="02000503030000020004" pitchFamily="2" charset="0"/>
              </a:rPr>
              <a:t>Led – outstanding Hospices</a:t>
            </a:r>
            <a:endParaRPr lang="en-GB" sz="3200" b="1" dirty="0">
              <a:solidFill>
                <a:srgbClr val="A6CE39"/>
              </a:solidFill>
              <a:latin typeface="Aller" panose="02000503030000020004" pitchFamily="2" charset="0"/>
            </a:endParaRPr>
          </a:p>
        </p:txBody>
      </p:sp>
      <p:graphicFrame>
        <p:nvGraphicFramePr>
          <p:cNvPr id="10" name="Diagram 9"/>
          <p:cNvGraphicFramePr/>
          <p:nvPr>
            <p:extLst/>
          </p:nvPr>
        </p:nvGraphicFramePr>
        <p:xfrm>
          <a:off x="7719646" y="76708"/>
          <a:ext cx="1424353" cy="13300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p:cNvPicPr>
            <a:picLocks noChangeAspect="1"/>
          </p:cNvPicPr>
          <p:nvPr/>
        </p:nvPicPr>
        <p:blipFill>
          <a:blip r:embed="rId8"/>
          <a:stretch>
            <a:fillRect/>
          </a:stretch>
        </p:blipFill>
        <p:spPr>
          <a:xfrm>
            <a:off x="6924675" y="2583497"/>
            <a:ext cx="2219325" cy="2219325"/>
          </a:xfrm>
          <a:prstGeom prst="rect">
            <a:avLst/>
          </a:prstGeom>
        </p:spPr>
      </p:pic>
      <p:sp>
        <p:nvSpPr>
          <p:cNvPr id="11" name="TextBox 10"/>
          <p:cNvSpPr txBox="1"/>
          <p:nvPr/>
        </p:nvSpPr>
        <p:spPr>
          <a:xfrm>
            <a:off x="1101647" y="2539772"/>
            <a:ext cx="6175453" cy="3416320"/>
          </a:xfrm>
          <a:prstGeom prst="rect">
            <a:avLst/>
          </a:prstGeom>
          <a:noFill/>
        </p:spPr>
        <p:txBody>
          <a:bodyPr wrap="square" rtlCol="0">
            <a:spAutoFit/>
          </a:bodyPr>
          <a:lstStyle/>
          <a:p>
            <a:pPr marL="285750" indent="-285750">
              <a:buFont typeface="Arial" panose="020B0604020202020204" pitchFamily="34" charset="0"/>
              <a:buChar char="•"/>
            </a:pPr>
            <a:r>
              <a:rPr lang="en-GB" dirty="0"/>
              <a:t>There was an open culture of incident reporting within the service and learning from incidents </a:t>
            </a:r>
            <a:endParaRPr lang="en-GB" dirty="0" smtClean="0"/>
          </a:p>
          <a:p>
            <a:pPr marL="285750" indent="-285750">
              <a:buFont typeface="Arial" panose="020B0604020202020204" pitchFamily="34" charset="0"/>
              <a:buChar char="•"/>
            </a:pPr>
            <a:r>
              <a:rPr lang="en-GB" dirty="0"/>
              <a:t>T</a:t>
            </a:r>
            <a:r>
              <a:rPr lang="en-GB" dirty="0" smtClean="0"/>
              <a:t>he </a:t>
            </a:r>
            <a:r>
              <a:rPr lang="en-GB" dirty="0"/>
              <a:t>PIR was comprehensive and identified areas for improvement and development.</a:t>
            </a:r>
          </a:p>
          <a:p>
            <a:pPr marL="285750" indent="-285750">
              <a:buFont typeface="Arial" panose="020B0604020202020204" pitchFamily="34" charset="0"/>
              <a:buChar char="•"/>
            </a:pPr>
            <a:r>
              <a:rPr lang="en-GB" dirty="0" smtClean="0"/>
              <a:t>The </a:t>
            </a:r>
            <a:r>
              <a:rPr lang="en-GB" dirty="0"/>
              <a:t>hospice had pledged to improve patient safety by signing up to the national NHS 'Sign up to Safety’ campaign</a:t>
            </a:r>
          </a:p>
          <a:p>
            <a:pPr marL="285750" indent="-285750">
              <a:buFont typeface="Arial" panose="020B0604020202020204" pitchFamily="34" charset="0"/>
              <a:buChar char="•"/>
            </a:pPr>
            <a:r>
              <a:rPr lang="en-GB" dirty="0" smtClean="0"/>
              <a:t>There </a:t>
            </a:r>
            <a:r>
              <a:rPr lang="en-GB" dirty="0"/>
              <a:t>was also a visual aid for feedback within reception called 'Your token counts</a:t>
            </a:r>
            <a:r>
              <a:rPr lang="en-GB" dirty="0" smtClean="0"/>
              <a:t>'.</a:t>
            </a:r>
          </a:p>
          <a:p>
            <a:pPr marL="285750" indent="-285750">
              <a:buFont typeface="Arial" panose="020B0604020202020204" pitchFamily="34" charset="0"/>
              <a:buChar char="•"/>
            </a:pPr>
            <a:r>
              <a:rPr lang="en-GB" dirty="0" smtClean="0"/>
              <a:t>A </a:t>
            </a:r>
            <a:r>
              <a:rPr lang="en-GB" dirty="0"/>
              <a:t>librarian in place</a:t>
            </a:r>
          </a:p>
          <a:p>
            <a:pPr marL="285750" indent="-285750">
              <a:buFont typeface="Arial" panose="020B0604020202020204" pitchFamily="34" charset="0"/>
              <a:buChar char="•"/>
            </a:pPr>
            <a:r>
              <a:rPr lang="en-GB" dirty="0"/>
              <a:t>A clear clinical governance structure outlined </a:t>
            </a:r>
            <a:r>
              <a:rPr lang="en-GB" dirty="0" smtClean="0"/>
              <a:t>responsibilities</a:t>
            </a:r>
            <a:endParaRPr lang="en-GB" dirty="0"/>
          </a:p>
          <a:p>
            <a:pPr marL="285750" indent="-285750">
              <a:buFont typeface="Arial" panose="020B0604020202020204" pitchFamily="34" charset="0"/>
              <a:buChar char="•"/>
            </a:pPr>
            <a:endParaRPr lang="en-GB" dirty="0" smtClean="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2763820423"/>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965200" y="-30480"/>
            <a:ext cx="0" cy="7447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9704" y="1105408"/>
            <a:ext cx="570992" cy="570992"/>
          </a:xfrm>
          <a:prstGeom prst="ellipse">
            <a:avLst/>
          </a:prstGeom>
          <a:solidFill>
            <a:srgbClr val="A6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685769" y="1098516"/>
            <a:ext cx="8206451" cy="584775"/>
          </a:xfrm>
          <a:prstGeom prst="rect">
            <a:avLst/>
          </a:prstGeom>
          <a:noFill/>
        </p:spPr>
        <p:txBody>
          <a:bodyPr wrap="square" rtlCol="0">
            <a:spAutoFit/>
          </a:bodyPr>
          <a:lstStyle/>
          <a:p>
            <a:r>
              <a:rPr lang="en-GB" sz="3200" b="1" dirty="0" smtClean="0">
                <a:solidFill>
                  <a:srgbClr val="A6CE39"/>
                </a:solidFill>
                <a:latin typeface="Aller" panose="02000503030000020004" pitchFamily="2" charset="0"/>
              </a:rPr>
              <a:t>Well </a:t>
            </a:r>
            <a:r>
              <a:rPr lang="en-GB" sz="3200" b="1" dirty="0" smtClean="0">
                <a:solidFill>
                  <a:srgbClr val="A6CE39"/>
                </a:solidFill>
                <a:latin typeface="Aller" panose="02000503030000020004" pitchFamily="2" charset="0"/>
              </a:rPr>
              <a:t>Led – outstanding Hospices</a:t>
            </a:r>
            <a:endParaRPr lang="en-GB" sz="3200" b="1" dirty="0">
              <a:solidFill>
                <a:srgbClr val="A6CE39"/>
              </a:solidFill>
              <a:latin typeface="Aller" panose="02000503030000020004" pitchFamily="2" charset="0"/>
            </a:endParaRPr>
          </a:p>
        </p:txBody>
      </p:sp>
      <p:graphicFrame>
        <p:nvGraphicFramePr>
          <p:cNvPr id="10" name="Diagram 9"/>
          <p:cNvGraphicFramePr/>
          <p:nvPr>
            <p:extLst/>
          </p:nvPr>
        </p:nvGraphicFramePr>
        <p:xfrm>
          <a:off x="7719646" y="76708"/>
          <a:ext cx="1424353" cy="13300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p:cNvSpPr txBox="1"/>
          <p:nvPr/>
        </p:nvSpPr>
        <p:spPr>
          <a:xfrm>
            <a:off x="1101648" y="2539772"/>
            <a:ext cx="5670802" cy="3970318"/>
          </a:xfrm>
          <a:prstGeom prst="rect">
            <a:avLst/>
          </a:prstGeom>
          <a:noFill/>
        </p:spPr>
        <p:txBody>
          <a:bodyPr wrap="square" rtlCol="0">
            <a:spAutoFit/>
          </a:bodyPr>
          <a:lstStyle/>
          <a:p>
            <a:pPr marL="285750" indent="-285750">
              <a:buFont typeface="Arial" panose="020B0604020202020204" pitchFamily="34" charset="0"/>
              <a:buChar char="•"/>
            </a:pPr>
            <a:r>
              <a:rPr lang="en-GB" dirty="0" smtClean="0"/>
              <a:t>Not outstanding for Well led!! But for the other areas.</a:t>
            </a:r>
          </a:p>
          <a:p>
            <a:pPr marL="285750" indent="-285750">
              <a:buFont typeface="Arial" panose="020B0604020202020204" pitchFamily="34" charset="0"/>
              <a:buChar char="•"/>
            </a:pPr>
            <a:r>
              <a:rPr lang="en-GB" dirty="0" smtClean="0"/>
              <a:t>Missed out on outstanding;</a:t>
            </a:r>
          </a:p>
          <a:p>
            <a:pPr marL="285750" indent="-285750">
              <a:buFont typeface="Arial" panose="020B0604020202020204" pitchFamily="34" charset="0"/>
              <a:buChar char="•"/>
            </a:pPr>
            <a:endParaRPr lang="en-GB" dirty="0" smtClean="0"/>
          </a:p>
          <a:p>
            <a:pPr marL="742950" lvl="1" indent="-285750">
              <a:buFont typeface="Arial" panose="020B0604020202020204" pitchFamily="34" charset="0"/>
              <a:buChar char="•"/>
            </a:pPr>
            <a:r>
              <a:rPr lang="en-GB" dirty="0"/>
              <a:t>Not all outcome measures collected by the service were reported on during governance meetings meaning that outcome measures did not always shape and improve services.</a:t>
            </a:r>
          </a:p>
          <a:p>
            <a:r>
              <a:rPr lang="en-GB" dirty="0"/>
              <a:t> </a:t>
            </a:r>
          </a:p>
          <a:p>
            <a:pPr marL="742950" lvl="1" indent="-285750">
              <a:buFont typeface="Arial" panose="020B0604020202020204" pitchFamily="34" charset="0"/>
              <a:buChar char="•"/>
            </a:pPr>
            <a:r>
              <a:rPr lang="en-GB" dirty="0"/>
              <a:t>The service did not have effective systems in place to monitor equipment maintenance and expiry on the inpatient unit.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smtClean="0"/>
          </a:p>
          <a:p>
            <a:pPr marL="285750" indent="-285750">
              <a:buFont typeface="Arial" panose="020B0604020202020204" pitchFamily="34" charset="0"/>
              <a:buChar char="•"/>
            </a:pPr>
            <a:endParaRPr lang="en-GB" dirty="0"/>
          </a:p>
        </p:txBody>
      </p:sp>
      <p:pic>
        <p:nvPicPr>
          <p:cNvPr id="2" name="Picture 1"/>
          <p:cNvPicPr>
            <a:picLocks noChangeAspect="1"/>
          </p:cNvPicPr>
          <p:nvPr/>
        </p:nvPicPr>
        <p:blipFill>
          <a:blip r:embed="rId8"/>
          <a:stretch>
            <a:fillRect/>
          </a:stretch>
        </p:blipFill>
        <p:spPr>
          <a:xfrm>
            <a:off x="6772449" y="3004252"/>
            <a:ext cx="2371550" cy="1377815"/>
          </a:xfrm>
          <a:prstGeom prst="rect">
            <a:avLst/>
          </a:prstGeom>
        </p:spPr>
      </p:pic>
      <p:sp>
        <p:nvSpPr>
          <p:cNvPr id="3" name="TextBox 2"/>
          <p:cNvSpPr txBox="1"/>
          <p:nvPr/>
        </p:nvSpPr>
        <p:spPr>
          <a:xfrm>
            <a:off x="2590800" y="5767140"/>
            <a:ext cx="2318392" cy="369332"/>
          </a:xfrm>
          <a:prstGeom prst="rect">
            <a:avLst/>
          </a:prstGeom>
          <a:noFill/>
        </p:spPr>
        <p:txBody>
          <a:bodyPr wrap="none" rtlCol="0">
            <a:spAutoFit/>
          </a:bodyPr>
          <a:lstStyle/>
          <a:p>
            <a:r>
              <a:rPr lang="en-GB" dirty="0" smtClean="0">
                <a:solidFill>
                  <a:srgbClr val="842B86"/>
                </a:solidFill>
              </a:rPr>
              <a:t>They forgot the basics!</a:t>
            </a:r>
            <a:endParaRPr lang="en-GB" dirty="0">
              <a:solidFill>
                <a:srgbClr val="842B86"/>
              </a:solidFill>
            </a:endParaRPr>
          </a:p>
        </p:txBody>
      </p:sp>
    </p:spTree>
    <p:extLst>
      <p:ext uri="{BB962C8B-B14F-4D97-AF65-F5344CB8AC3E}">
        <p14:creationId xmlns:p14="http://schemas.microsoft.com/office/powerpoint/2010/main" val="1901822180"/>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965200" y="-30480"/>
            <a:ext cx="0" cy="7447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9704" y="1105408"/>
            <a:ext cx="570992" cy="570992"/>
          </a:xfrm>
          <a:prstGeom prst="ellipse">
            <a:avLst/>
          </a:prstGeom>
          <a:solidFill>
            <a:srgbClr val="A6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685769" y="1098516"/>
            <a:ext cx="8206451" cy="584775"/>
          </a:xfrm>
          <a:prstGeom prst="rect">
            <a:avLst/>
          </a:prstGeom>
          <a:noFill/>
        </p:spPr>
        <p:txBody>
          <a:bodyPr wrap="square" rtlCol="0">
            <a:spAutoFit/>
          </a:bodyPr>
          <a:lstStyle/>
          <a:p>
            <a:r>
              <a:rPr lang="en-GB" sz="3200" b="1" dirty="0" smtClean="0">
                <a:solidFill>
                  <a:srgbClr val="A6CE39"/>
                </a:solidFill>
                <a:latin typeface="Aller" panose="02000503030000020004" pitchFamily="2" charset="0"/>
              </a:rPr>
              <a:t>Well Led</a:t>
            </a:r>
            <a:endParaRPr lang="en-GB" sz="3200" b="1" dirty="0">
              <a:solidFill>
                <a:srgbClr val="A6CE39"/>
              </a:solidFill>
              <a:latin typeface="Aller" panose="02000503030000020004" pitchFamily="2" charset="0"/>
            </a:endParaRPr>
          </a:p>
        </p:txBody>
      </p:sp>
      <p:graphicFrame>
        <p:nvGraphicFramePr>
          <p:cNvPr id="21" name="Diagram 20"/>
          <p:cNvGraphicFramePr/>
          <p:nvPr>
            <p:extLst/>
          </p:nvPr>
        </p:nvGraphicFramePr>
        <p:xfrm>
          <a:off x="7719646" y="76708"/>
          <a:ext cx="1424353" cy="13300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p:cNvPicPr>
            <a:picLocks noChangeAspect="1"/>
          </p:cNvPicPr>
          <p:nvPr/>
        </p:nvPicPr>
        <p:blipFill>
          <a:blip r:embed="rId8"/>
          <a:stretch>
            <a:fillRect/>
          </a:stretch>
        </p:blipFill>
        <p:spPr>
          <a:xfrm>
            <a:off x="5919695" y="2654804"/>
            <a:ext cx="2857500" cy="1600200"/>
          </a:xfrm>
          <a:prstGeom prst="rect">
            <a:avLst/>
          </a:prstGeom>
        </p:spPr>
      </p:pic>
      <p:pic>
        <p:nvPicPr>
          <p:cNvPr id="3" name="Picture 2"/>
          <p:cNvPicPr>
            <a:picLocks noChangeAspect="1"/>
          </p:cNvPicPr>
          <p:nvPr/>
        </p:nvPicPr>
        <p:blipFill>
          <a:blip r:embed="rId9"/>
          <a:stretch>
            <a:fillRect/>
          </a:stretch>
        </p:blipFill>
        <p:spPr>
          <a:xfrm>
            <a:off x="400050" y="2150300"/>
            <a:ext cx="3467100" cy="1323975"/>
          </a:xfrm>
          <a:prstGeom prst="rect">
            <a:avLst/>
          </a:prstGeom>
        </p:spPr>
      </p:pic>
      <p:pic>
        <p:nvPicPr>
          <p:cNvPr id="4" name="Picture 3"/>
          <p:cNvPicPr>
            <a:picLocks noChangeAspect="1"/>
          </p:cNvPicPr>
          <p:nvPr/>
        </p:nvPicPr>
        <p:blipFill>
          <a:blip r:embed="rId10"/>
          <a:stretch>
            <a:fillRect/>
          </a:stretch>
        </p:blipFill>
        <p:spPr>
          <a:xfrm>
            <a:off x="0" y="5327332"/>
            <a:ext cx="4352925" cy="1495425"/>
          </a:xfrm>
          <a:prstGeom prst="rect">
            <a:avLst/>
          </a:prstGeom>
        </p:spPr>
      </p:pic>
      <p:pic>
        <p:nvPicPr>
          <p:cNvPr id="5" name="Picture 4"/>
          <p:cNvPicPr>
            <a:picLocks noChangeAspect="1"/>
          </p:cNvPicPr>
          <p:nvPr/>
        </p:nvPicPr>
        <p:blipFill>
          <a:blip r:embed="rId11"/>
          <a:stretch>
            <a:fillRect/>
          </a:stretch>
        </p:blipFill>
        <p:spPr>
          <a:xfrm>
            <a:off x="4223632" y="1016516"/>
            <a:ext cx="2466975" cy="1847850"/>
          </a:xfrm>
          <a:prstGeom prst="rect">
            <a:avLst/>
          </a:prstGeom>
        </p:spPr>
      </p:pic>
      <p:pic>
        <p:nvPicPr>
          <p:cNvPr id="8" name="Picture 7"/>
          <p:cNvPicPr>
            <a:picLocks noChangeAspect="1"/>
          </p:cNvPicPr>
          <p:nvPr/>
        </p:nvPicPr>
        <p:blipFill>
          <a:blip r:embed="rId12"/>
          <a:stretch>
            <a:fillRect/>
          </a:stretch>
        </p:blipFill>
        <p:spPr>
          <a:xfrm>
            <a:off x="4385556" y="4154954"/>
            <a:ext cx="2143125" cy="2143125"/>
          </a:xfrm>
          <a:prstGeom prst="rect">
            <a:avLst/>
          </a:prstGeom>
        </p:spPr>
      </p:pic>
      <p:pic>
        <p:nvPicPr>
          <p:cNvPr id="10" name="Picture 9"/>
          <p:cNvPicPr>
            <a:picLocks noChangeAspect="1"/>
          </p:cNvPicPr>
          <p:nvPr/>
        </p:nvPicPr>
        <p:blipFill>
          <a:blip r:embed="rId13"/>
          <a:stretch>
            <a:fillRect/>
          </a:stretch>
        </p:blipFill>
        <p:spPr>
          <a:xfrm>
            <a:off x="242250" y="3830060"/>
            <a:ext cx="1931877" cy="1188985"/>
          </a:xfrm>
          <a:prstGeom prst="rect">
            <a:avLst/>
          </a:prstGeom>
        </p:spPr>
      </p:pic>
      <p:pic>
        <p:nvPicPr>
          <p:cNvPr id="11" name="Picture 10"/>
          <p:cNvPicPr>
            <a:picLocks noChangeAspect="1"/>
          </p:cNvPicPr>
          <p:nvPr/>
        </p:nvPicPr>
        <p:blipFill>
          <a:blip r:embed="rId14"/>
          <a:stretch>
            <a:fillRect/>
          </a:stretch>
        </p:blipFill>
        <p:spPr>
          <a:xfrm>
            <a:off x="2300471" y="3538157"/>
            <a:ext cx="1599316" cy="1599316"/>
          </a:xfrm>
          <a:prstGeom prst="rect">
            <a:avLst/>
          </a:prstGeom>
        </p:spPr>
      </p:pic>
      <p:pic>
        <p:nvPicPr>
          <p:cNvPr id="13" name="Picture 12"/>
          <p:cNvPicPr>
            <a:picLocks noChangeAspect="1"/>
          </p:cNvPicPr>
          <p:nvPr/>
        </p:nvPicPr>
        <p:blipFill>
          <a:blip r:embed="rId15"/>
          <a:stretch>
            <a:fillRect/>
          </a:stretch>
        </p:blipFill>
        <p:spPr>
          <a:xfrm>
            <a:off x="6692675" y="4520834"/>
            <a:ext cx="2161209" cy="1233277"/>
          </a:xfrm>
          <a:prstGeom prst="rect">
            <a:avLst/>
          </a:prstGeom>
        </p:spPr>
      </p:pic>
    </p:spTree>
    <p:extLst>
      <p:ext uri="{BB962C8B-B14F-4D97-AF65-F5344CB8AC3E}">
        <p14:creationId xmlns:p14="http://schemas.microsoft.com/office/powerpoint/2010/main" val="3980680707"/>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5522</TotalTime>
  <Words>1011</Words>
  <Application>Microsoft Office PowerPoint</Application>
  <PresentationFormat>On-screen Show (4:3)</PresentationFormat>
  <Paragraphs>147</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Aller</vt:lpstr>
      <vt:lpstr>Arial</vt:lpstr>
      <vt:lpstr>Calibri</vt:lpstr>
      <vt:lpstr>Calibri Light</vt:lpstr>
      <vt:lpstr>Hand Of Sean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Lowe</dc:creator>
  <cp:lastModifiedBy>Vanessa Spinks</cp:lastModifiedBy>
  <cp:revision>192</cp:revision>
  <cp:lastPrinted>2019-03-19T15:14:50Z</cp:lastPrinted>
  <dcterms:created xsi:type="dcterms:W3CDTF">2016-01-18T09:53:50Z</dcterms:created>
  <dcterms:modified xsi:type="dcterms:W3CDTF">2019-03-20T15:04:06Z</dcterms:modified>
</cp:coreProperties>
</file>