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2" r:id="rId2"/>
    <p:sldId id="289" r:id="rId3"/>
    <p:sldId id="275" r:id="rId4"/>
    <p:sldId id="282" r:id="rId5"/>
    <p:sldId id="277" r:id="rId6"/>
    <p:sldId id="278" r:id="rId7"/>
    <p:sldId id="280" r:id="rId8"/>
    <p:sldId id="281" r:id="rId9"/>
    <p:sldId id="283" r:id="rId10"/>
    <p:sldId id="284" r:id="rId11"/>
    <p:sldId id="298" r:id="rId12"/>
    <p:sldId id="296" r:id="rId13"/>
    <p:sldId id="299" r:id="rId14"/>
    <p:sldId id="285" r:id="rId15"/>
    <p:sldId id="290" r:id="rId16"/>
    <p:sldId id="303" r:id="rId17"/>
    <p:sldId id="291" r:id="rId18"/>
    <p:sldId id="292" r:id="rId19"/>
    <p:sldId id="287" r:id="rId20"/>
    <p:sldId id="297" r:id="rId21"/>
    <p:sldId id="302" r:id="rId22"/>
    <p:sldId id="294" r:id="rId23"/>
    <p:sldId id="300" r:id="rId24"/>
    <p:sldId id="301" r:id="rId25"/>
    <p:sldId id="295" r:id="rId26"/>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5D6"/>
    <a:srgbClr val="A2A2A2"/>
    <a:srgbClr val="ED1C35"/>
    <a:srgbClr val="25903B"/>
    <a:srgbClr val="EC037C"/>
    <a:srgbClr val="842B86"/>
    <a:srgbClr val="FFC20A"/>
    <a:srgbClr val="2FAAE1"/>
    <a:srgbClr val="085EAB"/>
    <a:srgbClr val="A6CE3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890" autoAdjust="0"/>
    <p:restoredTop sz="94660"/>
  </p:normalViewPr>
  <p:slideViewPr>
    <p:cSldViewPr snapToGrid="0">
      <p:cViewPr varScale="1">
        <p:scale>
          <a:sx n="87" d="100"/>
          <a:sy n="87" d="100"/>
        </p:scale>
        <p:origin x="1320" y="67"/>
      </p:cViewPr>
      <p:guideLst/>
    </p:cSldViewPr>
  </p:slideViewPr>
  <p:notesTextViewPr>
    <p:cViewPr>
      <p:scale>
        <a:sx n="3" d="2"/>
        <a:sy n="3" d="2"/>
      </p:scale>
      <p:origin x="0" y="0"/>
    </p:cViewPr>
  </p:notesTextViewPr>
  <p:sorterViewPr>
    <p:cViewPr>
      <p:scale>
        <a:sx n="100" d="100"/>
        <a:sy n="100" d="100"/>
      </p:scale>
      <p:origin x="0" y="-12451"/>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image" Target="../media/image6.jpg"/><Relationship Id="rId4" Type="http://schemas.openxmlformats.org/officeDocument/2006/relationships/image" Target="../media/image9.jpg"/></Relationships>
</file>

<file path=ppt/diagrams/_rels/data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image" Target="../media/image30.png"/></Relationships>
</file>

<file path=ppt/diagrams/_rels/drawing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image" Target="../media/image6.jpg"/><Relationship Id="rId4" Type="http://schemas.openxmlformats.org/officeDocument/2006/relationships/image" Target="../media/image9.jpg"/></Relationships>
</file>

<file path=ppt/diagrams/_rels/drawing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image" Target="../media/image30.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210FB3A-530A-4EE9-99FF-AC7E7C0BFA48}"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n-US"/>
        </a:p>
      </dgm:t>
    </dgm:pt>
    <dgm:pt modelId="{54DC01DF-E587-47C0-BE60-940F48FD5865}">
      <dgm:prSet/>
      <dgm:spPr/>
      <dgm:t>
        <a:bodyPr/>
        <a:lstStyle/>
        <a:p>
          <a:pPr rtl="0"/>
          <a:r>
            <a:rPr lang="en-GB" dirty="0" smtClean="0"/>
            <a:t>It’s a LEGAL requirement </a:t>
          </a:r>
          <a:endParaRPr lang="en-GB" dirty="0"/>
        </a:p>
      </dgm:t>
    </dgm:pt>
    <dgm:pt modelId="{8F61713D-1E0B-4BD2-991A-D1471CB2075C}" type="parTrans" cxnId="{5313FEE5-9C96-4DCB-9F79-A2F491979BCE}">
      <dgm:prSet/>
      <dgm:spPr/>
      <dgm:t>
        <a:bodyPr/>
        <a:lstStyle/>
        <a:p>
          <a:endParaRPr lang="en-US"/>
        </a:p>
      </dgm:t>
    </dgm:pt>
    <dgm:pt modelId="{039974B9-BA5B-4749-B20D-4AA4D831B7F7}" type="sibTrans" cxnId="{5313FEE5-9C96-4DCB-9F79-A2F491979BCE}">
      <dgm:prSet/>
      <dgm:spPr/>
      <dgm:t>
        <a:bodyPr/>
        <a:lstStyle/>
        <a:p>
          <a:endParaRPr lang="en-US"/>
        </a:p>
      </dgm:t>
    </dgm:pt>
    <dgm:pt modelId="{F7B7BE59-4CF9-4F98-91D9-40C2933D03E0}">
      <dgm:prSet/>
      <dgm:spPr/>
      <dgm:t>
        <a:bodyPr/>
        <a:lstStyle/>
        <a:p>
          <a:pPr rtl="0"/>
          <a:r>
            <a:rPr lang="en-GB" smtClean="0"/>
            <a:t>It’s part of our CQC inspection </a:t>
          </a:r>
          <a:endParaRPr lang="en-GB"/>
        </a:p>
      </dgm:t>
    </dgm:pt>
    <dgm:pt modelId="{2457911D-0735-44ED-AD54-A13145D0587D}" type="parTrans" cxnId="{923F6ADC-7437-4F13-9138-885F4BD1A40F}">
      <dgm:prSet/>
      <dgm:spPr/>
      <dgm:t>
        <a:bodyPr/>
        <a:lstStyle/>
        <a:p>
          <a:endParaRPr lang="en-US"/>
        </a:p>
      </dgm:t>
    </dgm:pt>
    <dgm:pt modelId="{72B4A009-783D-46D0-8599-93B366AA4A2C}" type="sibTrans" cxnId="{923F6ADC-7437-4F13-9138-885F4BD1A40F}">
      <dgm:prSet/>
      <dgm:spPr/>
      <dgm:t>
        <a:bodyPr/>
        <a:lstStyle/>
        <a:p>
          <a:endParaRPr lang="en-US"/>
        </a:p>
      </dgm:t>
    </dgm:pt>
    <dgm:pt modelId="{0ADA523C-5275-4ECE-B66C-052CCC1AD60B}">
      <dgm:prSet/>
      <dgm:spPr/>
      <dgm:t>
        <a:bodyPr/>
        <a:lstStyle/>
        <a:p>
          <a:pPr rtl="0"/>
          <a:r>
            <a:rPr lang="en-GB" smtClean="0"/>
            <a:t>It’s vital in ensuring patient care is not compromised </a:t>
          </a:r>
          <a:endParaRPr lang="en-GB"/>
        </a:p>
      </dgm:t>
    </dgm:pt>
    <dgm:pt modelId="{B82D68BB-184C-4A42-9352-9450DFAF0E32}" type="parTrans" cxnId="{2651EBDF-28D1-4AE8-8844-4CA4DA97ED7B}">
      <dgm:prSet/>
      <dgm:spPr/>
      <dgm:t>
        <a:bodyPr/>
        <a:lstStyle/>
        <a:p>
          <a:endParaRPr lang="en-US"/>
        </a:p>
      </dgm:t>
    </dgm:pt>
    <dgm:pt modelId="{543F9803-F3A5-4C3B-93D1-7EC704DE0076}" type="sibTrans" cxnId="{2651EBDF-28D1-4AE8-8844-4CA4DA97ED7B}">
      <dgm:prSet/>
      <dgm:spPr/>
      <dgm:t>
        <a:bodyPr/>
        <a:lstStyle/>
        <a:p>
          <a:endParaRPr lang="en-US"/>
        </a:p>
      </dgm:t>
    </dgm:pt>
    <dgm:pt modelId="{8626B456-22FD-4F9F-A637-24895BA8651E}">
      <dgm:prSet/>
      <dgm:spPr/>
      <dgm:t>
        <a:bodyPr/>
        <a:lstStyle/>
        <a:p>
          <a:pPr rtl="0"/>
          <a:r>
            <a:rPr lang="en-GB" smtClean="0"/>
            <a:t>It protects YOU and DERIAN if an investigation/complaint takes place </a:t>
          </a:r>
          <a:endParaRPr lang="en-GB"/>
        </a:p>
      </dgm:t>
    </dgm:pt>
    <dgm:pt modelId="{DFE1CEBF-8C56-4590-B80C-C7CE77983CAC}" type="parTrans" cxnId="{75AAF109-E24B-4B97-8B77-45FE84B37A38}">
      <dgm:prSet/>
      <dgm:spPr/>
      <dgm:t>
        <a:bodyPr/>
        <a:lstStyle/>
        <a:p>
          <a:endParaRPr lang="en-US"/>
        </a:p>
      </dgm:t>
    </dgm:pt>
    <dgm:pt modelId="{4690D5E0-A711-4141-99B5-1240C775D439}" type="sibTrans" cxnId="{75AAF109-E24B-4B97-8B77-45FE84B37A38}">
      <dgm:prSet/>
      <dgm:spPr/>
      <dgm:t>
        <a:bodyPr/>
        <a:lstStyle/>
        <a:p>
          <a:endParaRPr lang="en-US"/>
        </a:p>
      </dgm:t>
    </dgm:pt>
    <dgm:pt modelId="{6037AFE1-B604-44E5-8CD0-C9352E430C7F}" type="pres">
      <dgm:prSet presAssocID="{2210FB3A-530A-4EE9-99FF-AC7E7C0BFA48}" presName="linearFlow" presStyleCnt="0">
        <dgm:presLayoutVars>
          <dgm:dir/>
          <dgm:resizeHandles val="exact"/>
        </dgm:presLayoutVars>
      </dgm:prSet>
      <dgm:spPr/>
      <dgm:t>
        <a:bodyPr/>
        <a:lstStyle/>
        <a:p>
          <a:endParaRPr lang="en-US"/>
        </a:p>
      </dgm:t>
    </dgm:pt>
    <dgm:pt modelId="{5C0ECF50-1C53-4228-8B60-A1B21F18E8DE}" type="pres">
      <dgm:prSet presAssocID="{54DC01DF-E587-47C0-BE60-940F48FD5865}" presName="composite" presStyleCnt="0"/>
      <dgm:spPr/>
    </dgm:pt>
    <dgm:pt modelId="{0B0BC0DA-E181-4C54-8618-55664E35B6BF}" type="pres">
      <dgm:prSet presAssocID="{54DC01DF-E587-47C0-BE60-940F48FD5865}" presName="imgShp" presStyleLbl="fgImgPlace1" presStyleIdx="0" presStyleCnt="4"/>
      <dgm:spPr>
        <a:blipFill>
          <a:blip xmlns:r="http://schemas.openxmlformats.org/officeDocument/2006/relationships" r:embed="rId1">
            <a:extLst>
              <a:ext uri="{28A0092B-C50C-407E-A947-70E740481C1C}">
                <a14:useLocalDpi xmlns:a14="http://schemas.microsoft.com/office/drawing/2010/main" val="0"/>
              </a:ext>
            </a:extLst>
          </a:blip>
          <a:srcRect/>
          <a:stretch>
            <a:fillRect l="-3000" r="-3000"/>
          </a:stretch>
        </a:blipFill>
      </dgm:spPr>
    </dgm:pt>
    <dgm:pt modelId="{38C016C8-98A3-4365-B4BE-84FAE5926421}" type="pres">
      <dgm:prSet presAssocID="{54DC01DF-E587-47C0-BE60-940F48FD5865}" presName="txShp" presStyleLbl="node1" presStyleIdx="0" presStyleCnt="4">
        <dgm:presLayoutVars>
          <dgm:bulletEnabled val="1"/>
        </dgm:presLayoutVars>
      </dgm:prSet>
      <dgm:spPr/>
      <dgm:t>
        <a:bodyPr/>
        <a:lstStyle/>
        <a:p>
          <a:endParaRPr lang="en-US"/>
        </a:p>
      </dgm:t>
    </dgm:pt>
    <dgm:pt modelId="{7A53EA9F-C517-4DF4-A5FF-907AD399D156}" type="pres">
      <dgm:prSet presAssocID="{039974B9-BA5B-4749-B20D-4AA4D831B7F7}" presName="spacing" presStyleCnt="0"/>
      <dgm:spPr/>
    </dgm:pt>
    <dgm:pt modelId="{48985C3C-ECA5-4499-A7BF-E0992D8026BD}" type="pres">
      <dgm:prSet presAssocID="{F7B7BE59-4CF9-4F98-91D9-40C2933D03E0}" presName="composite" presStyleCnt="0"/>
      <dgm:spPr/>
    </dgm:pt>
    <dgm:pt modelId="{DC9ABAF9-38E0-45BF-8B9D-CC4E27B6DD27}" type="pres">
      <dgm:prSet presAssocID="{F7B7BE59-4CF9-4F98-91D9-40C2933D03E0}" presName="imgShp" presStyleLbl="fgImgPlace1" presStyleIdx="1" presStyleCnt="4"/>
      <dgm:spPr>
        <a:blipFill>
          <a:blip xmlns:r="http://schemas.openxmlformats.org/officeDocument/2006/relationships" r:embed="rId2">
            <a:extLst>
              <a:ext uri="{28A0092B-C50C-407E-A947-70E740481C1C}">
                <a14:useLocalDpi xmlns:a14="http://schemas.microsoft.com/office/drawing/2010/main" val="0"/>
              </a:ext>
            </a:extLst>
          </a:blip>
          <a:srcRect/>
          <a:stretch>
            <a:fillRect t="-4000" b="-4000"/>
          </a:stretch>
        </a:blipFill>
      </dgm:spPr>
    </dgm:pt>
    <dgm:pt modelId="{C72F5F48-7F76-4F5E-B1D6-D385F7A1DF0F}" type="pres">
      <dgm:prSet presAssocID="{F7B7BE59-4CF9-4F98-91D9-40C2933D03E0}" presName="txShp" presStyleLbl="node1" presStyleIdx="1" presStyleCnt="4">
        <dgm:presLayoutVars>
          <dgm:bulletEnabled val="1"/>
        </dgm:presLayoutVars>
      </dgm:prSet>
      <dgm:spPr/>
      <dgm:t>
        <a:bodyPr/>
        <a:lstStyle/>
        <a:p>
          <a:endParaRPr lang="en-US"/>
        </a:p>
      </dgm:t>
    </dgm:pt>
    <dgm:pt modelId="{393EE9FE-120D-4129-BBA4-2D981D5CC39C}" type="pres">
      <dgm:prSet presAssocID="{72B4A009-783D-46D0-8599-93B366AA4A2C}" presName="spacing" presStyleCnt="0"/>
      <dgm:spPr/>
    </dgm:pt>
    <dgm:pt modelId="{21E8B4F2-374A-40DE-8BBF-D4C3445CDCFA}" type="pres">
      <dgm:prSet presAssocID="{0ADA523C-5275-4ECE-B66C-052CCC1AD60B}" presName="composite" presStyleCnt="0"/>
      <dgm:spPr/>
    </dgm:pt>
    <dgm:pt modelId="{F150ABD8-3E50-44B1-A706-EA12003FB6FB}" type="pres">
      <dgm:prSet presAssocID="{0ADA523C-5275-4ECE-B66C-052CCC1AD60B}" presName="imgShp" presStyleLbl="fgImgPlace1" presStyleIdx="2" presStyleCnt="4"/>
      <dgm:spPr>
        <a:blipFill>
          <a:blip xmlns:r="http://schemas.openxmlformats.org/officeDocument/2006/relationships" r:embed="rId3">
            <a:extLst>
              <a:ext uri="{28A0092B-C50C-407E-A947-70E740481C1C}">
                <a14:useLocalDpi xmlns:a14="http://schemas.microsoft.com/office/drawing/2010/main" val="0"/>
              </a:ext>
            </a:extLst>
          </a:blip>
          <a:srcRect/>
          <a:stretch>
            <a:fillRect l="-4000" r="-4000"/>
          </a:stretch>
        </a:blipFill>
      </dgm:spPr>
    </dgm:pt>
    <dgm:pt modelId="{BBB67331-AE60-41ED-A27A-4C63961826A4}" type="pres">
      <dgm:prSet presAssocID="{0ADA523C-5275-4ECE-B66C-052CCC1AD60B}" presName="txShp" presStyleLbl="node1" presStyleIdx="2" presStyleCnt="4">
        <dgm:presLayoutVars>
          <dgm:bulletEnabled val="1"/>
        </dgm:presLayoutVars>
      </dgm:prSet>
      <dgm:spPr/>
      <dgm:t>
        <a:bodyPr/>
        <a:lstStyle/>
        <a:p>
          <a:endParaRPr lang="en-US"/>
        </a:p>
      </dgm:t>
    </dgm:pt>
    <dgm:pt modelId="{E9CF0561-75D2-40B7-A68A-4D289526A906}" type="pres">
      <dgm:prSet presAssocID="{543F9803-F3A5-4C3B-93D1-7EC704DE0076}" presName="spacing" presStyleCnt="0"/>
      <dgm:spPr/>
    </dgm:pt>
    <dgm:pt modelId="{06A8510A-291F-455A-A9F2-69630CB25973}" type="pres">
      <dgm:prSet presAssocID="{8626B456-22FD-4F9F-A637-24895BA8651E}" presName="composite" presStyleCnt="0"/>
      <dgm:spPr/>
    </dgm:pt>
    <dgm:pt modelId="{AEBC091E-ED98-428A-9257-F3BEDF9380A5}" type="pres">
      <dgm:prSet presAssocID="{8626B456-22FD-4F9F-A637-24895BA8651E}" presName="imgShp" presStyleLbl="fgImgPlace1" presStyleIdx="3" presStyleCnt="4"/>
      <dgm:spPr>
        <a:blipFill>
          <a:blip xmlns:r="http://schemas.openxmlformats.org/officeDocument/2006/relationships" r:embed="rId4">
            <a:extLst>
              <a:ext uri="{28A0092B-C50C-407E-A947-70E740481C1C}">
                <a14:useLocalDpi xmlns:a14="http://schemas.microsoft.com/office/drawing/2010/main" val="0"/>
              </a:ext>
            </a:extLst>
          </a:blip>
          <a:srcRect/>
          <a:stretch>
            <a:fillRect t="-4000" b="-4000"/>
          </a:stretch>
        </a:blipFill>
      </dgm:spPr>
    </dgm:pt>
    <dgm:pt modelId="{F87DE7B4-F073-42EC-A793-8DC5058B1245}" type="pres">
      <dgm:prSet presAssocID="{8626B456-22FD-4F9F-A637-24895BA8651E}" presName="txShp" presStyleLbl="node1" presStyleIdx="3" presStyleCnt="4">
        <dgm:presLayoutVars>
          <dgm:bulletEnabled val="1"/>
        </dgm:presLayoutVars>
      </dgm:prSet>
      <dgm:spPr/>
      <dgm:t>
        <a:bodyPr/>
        <a:lstStyle/>
        <a:p>
          <a:endParaRPr lang="en-US"/>
        </a:p>
      </dgm:t>
    </dgm:pt>
  </dgm:ptLst>
  <dgm:cxnLst>
    <dgm:cxn modelId="{75AAF109-E24B-4B97-8B77-45FE84B37A38}" srcId="{2210FB3A-530A-4EE9-99FF-AC7E7C0BFA48}" destId="{8626B456-22FD-4F9F-A637-24895BA8651E}" srcOrd="3" destOrd="0" parTransId="{DFE1CEBF-8C56-4590-B80C-C7CE77983CAC}" sibTransId="{4690D5E0-A711-4141-99B5-1240C775D439}"/>
    <dgm:cxn modelId="{F34CEC4D-6B9B-4617-B8AC-CD6255B94180}" type="presOf" srcId="{8626B456-22FD-4F9F-A637-24895BA8651E}" destId="{F87DE7B4-F073-42EC-A793-8DC5058B1245}" srcOrd="0" destOrd="0" presId="urn:microsoft.com/office/officeart/2005/8/layout/vList3"/>
    <dgm:cxn modelId="{037B4AC4-2B21-424D-BF04-FCCE6A0AF91F}" type="presOf" srcId="{0ADA523C-5275-4ECE-B66C-052CCC1AD60B}" destId="{BBB67331-AE60-41ED-A27A-4C63961826A4}" srcOrd="0" destOrd="0" presId="urn:microsoft.com/office/officeart/2005/8/layout/vList3"/>
    <dgm:cxn modelId="{2651EBDF-28D1-4AE8-8844-4CA4DA97ED7B}" srcId="{2210FB3A-530A-4EE9-99FF-AC7E7C0BFA48}" destId="{0ADA523C-5275-4ECE-B66C-052CCC1AD60B}" srcOrd="2" destOrd="0" parTransId="{B82D68BB-184C-4A42-9352-9450DFAF0E32}" sibTransId="{543F9803-F3A5-4C3B-93D1-7EC704DE0076}"/>
    <dgm:cxn modelId="{A0E6F9C0-CB5F-4E86-AB54-1C27F1C20192}" type="presOf" srcId="{2210FB3A-530A-4EE9-99FF-AC7E7C0BFA48}" destId="{6037AFE1-B604-44E5-8CD0-C9352E430C7F}" srcOrd="0" destOrd="0" presId="urn:microsoft.com/office/officeart/2005/8/layout/vList3"/>
    <dgm:cxn modelId="{923F6ADC-7437-4F13-9138-885F4BD1A40F}" srcId="{2210FB3A-530A-4EE9-99FF-AC7E7C0BFA48}" destId="{F7B7BE59-4CF9-4F98-91D9-40C2933D03E0}" srcOrd="1" destOrd="0" parTransId="{2457911D-0735-44ED-AD54-A13145D0587D}" sibTransId="{72B4A009-783D-46D0-8599-93B366AA4A2C}"/>
    <dgm:cxn modelId="{5313FEE5-9C96-4DCB-9F79-A2F491979BCE}" srcId="{2210FB3A-530A-4EE9-99FF-AC7E7C0BFA48}" destId="{54DC01DF-E587-47C0-BE60-940F48FD5865}" srcOrd="0" destOrd="0" parTransId="{8F61713D-1E0B-4BD2-991A-D1471CB2075C}" sibTransId="{039974B9-BA5B-4749-B20D-4AA4D831B7F7}"/>
    <dgm:cxn modelId="{A661E029-AC75-4DB2-8206-52564C795011}" type="presOf" srcId="{54DC01DF-E587-47C0-BE60-940F48FD5865}" destId="{38C016C8-98A3-4365-B4BE-84FAE5926421}" srcOrd="0" destOrd="0" presId="urn:microsoft.com/office/officeart/2005/8/layout/vList3"/>
    <dgm:cxn modelId="{7E966EFB-2984-492B-8AA2-03A3A949D3B7}" type="presOf" srcId="{F7B7BE59-4CF9-4F98-91D9-40C2933D03E0}" destId="{C72F5F48-7F76-4F5E-B1D6-D385F7A1DF0F}" srcOrd="0" destOrd="0" presId="urn:microsoft.com/office/officeart/2005/8/layout/vList3"/>
    <dgm:cxn modelId="{04872955-A132-442F-8EAE-A026F81A68F5}" type="presParOf" srcId="{6037AFE1-B604-44E5-8CD0-C9352E430C7F}" destId="{5C0ECF50-1C53-4228-8B60-A1B21F18E8DE}" srcOrd="0" destOrd="0" presId="urn:microsoft.com/office/officeart/2005/8/layout/vList3"/>
    <dgm:cxn modelId="{573F484C-9D16-4970-BA41-CF635BD28DA6}" type="presParOf" srcId="{5C0ECF50-1C53-4228-8B60-A1B21F18E8DE}" destId="{0B0BC0DA-E181-4C54-8618-55664E35B6BF}" srcOrd="0" destOrd="0" presId="urn:microsoft.com/office/officeart/2005/8/layout/vList3"/>
    <dgm:cxn modelId="{6DB22830-DFB1-4839-8F52-9DA9908CC4CB}" type="presParOf" srcId="{5C0ECF50-1C53-4228-8B60-A1B21F18E8DE}" destId="{38C016C8-98A3-4365-B4BE-84FAE5926421}" srcOrd="1" destOrd="0" presId="urn:microsoft.com/office/officeart/2005/8/layout/vList3"/>
    <dgm:cxn modelId="{6A3E8CB2-A5A7-494B-BC2C-0A2F97BAC826}" type="presParOf" srcId="{6037AFE1-B604-44E5-8CD0-C9352E430C7F}" destId="{7A53EA9F-C517-4DF4-A5FF-907AD399D156}" srcOrd="1" destOrd="0" presId="urn:microsoft.com/office/officeart/2005/8/layout/vList3"/>
    <dgm:cxn modelId="{7D110652-4A45-4109-A722-D87A40F25F89}" type="presParOf" srcId="{6037AFE1-B604-44E5-8CD0-C9352E430C7F}" destId="{48985C3C-ECA5-4499-A7BF-E0992D8026BD}" srcOrd="2" destOrd="0" presId="urn:microsoft.com/office/officeart/2005/8/layout/vList3"/>
    <dgm:cxn modelId="{A95DD243-E212-449E-A588-B1F2CCB1B812}" type="presParOf" srcId="{48985C3C-ECA5-4499-A7BF-E0992D8026BD}" destId="{DC9ABAF9-38E0-45BF-8B9D-CC4E27B6DD27}" srcOrd="0" destOrd="0" presId="urn:microsoft.com/office/officeart/2005/8/layout/vList3"/>
    <dgm:cxn modelId="{1F277774-8289-4C09-BB19-E1FA44331750}" type="presParOf" srcId="{48985C3C-ECA5-4499-A7BF-E0992D8026BD}" destId="{C72F5F48-7F76-4F5E-B1D6-D385F7A1DF0F}" srcOrd="1" destOrd="0" presId="urn:microsoft.com/office/officeart/2005/8/layout/vList3"/>
    <dgm:cxn modelId="{FE665D03-9E46-43E2-B5C1-B60D6E79C857}" type="presParOf" srcId="{6037AFE1-B604-44E5-8CD0-C9352E430C7F}" destId="{393EE9FE-120D-4129-BBA4-2D981D5CC39C}" srcOrd="3" destOrd="0" presId="urn:microsoft.com/office/officeart/2005/8/layout/vList3"/>
    <dgm:cxn modelId="{14DAAA7E-B005-455A-BBEE-4A2D6AD54FF5}" type="presParOf" srcId="{6037AFE1-B604-44E5-8CD0-C9352E430C7F}" destId="{21E8B4F2-374A-40DE-8BBF-D4C3445CDCFA}" srcOrd="4" destOrd="0" presId="urn:microsoft.com/office/officeart/2005/8/layout/vList3"/>
    <dgm:cxn modelId="{4C0D3516-B3B9-4B0D-A30A-D90D8530A544}" type="presParOf" srcId="{21E8B4F2-374A-40DE-8BBF-D4C3445CDCFA}" destId="{F150ABD8-3E50-44B1-A706-EA12003FB6FB}" srcOrd="0" destOrd="0" presId="urn:microsoft.com/office/officeart/2005/8/layout/vList3"/>
    <dgm:cxn modelId="{26B7B80A-5803-44E8-B290-50C223FA3994}" type="presParOf" srcId="{21E8B4F2-374A-40DE-8BBF-D4C3445CDCFA}" destId="{BBB67331-AE60-41ED-A27A-4C63961826A4}" srcOrd="1" destOrd="0" presId="urn:microsoft.com/office/officeart/2005/8/layout/vList3"/>
    <dgm:cxn modelId="{5661451F-3C5D-4EB6-9B7D-EED6E4792D1E}" type="presParOf" srcId="{6037AFE1-B604-44E5-8CD0-C9352E430C7F}" destId="{E9CF0561-75D2-40B7-A68A-4D289526A906}" srcOrd="5" destOrd="0" presId="urn:microsoft.com/office/officeart/2005/8/layout/vList3"/>
    <dgm:cxn modelId="{0B0922A1-E255-4202-B5D7-2D8D09AC6506}" type="presParOf" srcId="{6037AFE1-B604-44E5-8CD0-C9352E430C7F}" destId="{06A8510A-291F-455A-A9F2-69630CB25973}" srcOrd="6" destOrd="0" presId="urn:microsoft.com/office/officeart/2005/8/layout/vList3"/>
    <dgm:cxn modelId="{CE1449B3-A0A5-42EC-A9D2-C162E7437F77}" type="presParOf" srcId="{06A8510A-291F-455A-A9F2-69630CB25973}" destId="{AEBC091E-ED98-428A-9257-F3BEDF9380A5}" srcOrd="0" destOrd="0" presId="urn:microsoft.com/office/officeart/2005/8/layout/vList3"/>
    <dgm:cxn modelId="{B19C0A81-D077-43DD-AF3A-C29645AF02F9}" type="presParOf" srcId="{06A8510A-291F-455A-A9F2-69630CB25973}" destId="{F87DE7B4-F073-42EC-A793-8DC5058B1245}"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2D78656-0F05-47A4-8CF1-C6DF987473E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1965CEB4-EF01-4152-98A2-B33F5EF34EDC}">
      <dgm:prSet/>
      <dgm:spPr/>
      <dgm:t>
        <a:bodyPr/>
        <a:lstStyle/>
        <a:p>
          <a:pPr rtl="0"/>
          <a:r>
            <a:rPr lang="en-GB" dirty="0" smtClean="0"/>
            <a:t>Poor Patient care, errors, incidents</a:t>
          </a:r>
          <a:endParaRPr lang="en-GB" dirty="0"/>
        </a:p>
      </dgm:t>
    </dgm:pt>
    <dgm:pt modelId="{83B43659-03D0-4648-8AF1-60C09BA94852}" type="parTrans" cxnId="{B4D2AFEA-B12A-42AF-A77D-6E1CE511C7B9}">
      <dgm:prSet/>
      <dgm:spPr/>
      <dgm:t>
        <a:bodyPr/>
        <a:lstStyle/>
        <a:p>
          <a:endParaRPr lang="en-US"/>
        </a:p>
      </dgm:t>
    </dgm:pt>
    <dgm:pt modelId="{8DB5763D-20BC-472F-85BD-9D645DBD3AB6}" type="sibTrans" cxnId="{B4D2AFEA-B12A-42AF-A77D-6E1CE511C7B9}">
      <dgm:prSet/>
      <dgm:spPr/>
      <dgm:t>
        <a:bodyPr/>
        <a:lstStyle/>
        <a:p>
          <a:endParaRPr lang="en-US"/>
        </a:p>
      </dgm:t>
    </dgm:pt>
    <dgm:pt modelId="{751C1547-7C2C-416F-B67B-ABCFC36E7E7B}">
      <dgm:prSet/>
      <dgm:spPr/>
      <dgm:t>
        <a:bodyPr/>
        <a:lstStyle/>
        <a:p>
          <a:pPr rtl="0"/>
          <a:r>
            <a:rPr lang="en-GB" dirty="0" smtClean="0"/>
            <a:t>Lack of supporting evidence to support investigation and lessons learned</a:t>
          </a:r>
          <a:endParaRPr lang="en-GB" dirty="0"/>
        </a:p>
      </dgm:t>
    </dgm:pt>
    <dgm:pt modelId="{5783BF96-38B7-4078-853F-E162AC858C2E}" type="parTrans" cxnId="{3D0BA9DF-624C-4E37-911C-7979D7E3A49D}">
      <dgm:prSet/>
      <dgm:spPr/>
      <dgm:t>
        <a:bodyPr/>
        <a:lstStyle/>
        <a:p>
          <a:endParaRPr lang="en-US"/>
        </a:p>
      </dgm:t>
    </dgm:pt>
    <dgm:pt modelId="{36CDFBA5-2770-4E53-A10C-55C26CCB339C}" type="sibTrans" cxnId="{3D0BA9DF-624C-4E37-911C-7979D7E3A49D}">
      <dgm:prSet/>
      <dgm:spPr/>
      <dgm:t>
        <a:bodyPr/>
        <a:lstStyle/>
        <a:p>
          <a:endParaRPr lang="en-US"/>
        </a:p>
      </dgm:t>
    </dgm:pt>
    <dgm:pt modelId="{D318D956-EA6A-4485-BBA4-3620DD7A2021}">
      <dgm:prSet/>
      <dgm:spPr/>
      <dgm:t>
        <a:bodyPr/>
        <a:lstStyle/>
        <a:p>
          <a:pPr rtl="0"/>
          <a:r>
            <a:rPr lang="en-GB" smtClean="0"/>
            <a:t>Potential workplace disciplinary action/suspension or even dismissal </a:t>
          </a:r>
          <a:endParaRPr lang="en-GB"/>
        </a:p>
      </dgm:t>
    </dgm:pt>
    <dgm:pt modelId="{E5862B62-7204-444C-A598-B090D62E460E}" type="parTrans" cxnId="{B270AAC0-F4B9-448F-9DA9-3B539635DE43}">
      <dgm:prSet/>
      <dgm:spPr/>
      <dgm:t>
        <a:bodyPr/>
        <a:lstStyle/>
        <a:p>
          <a:endParaRPr lang="en-US"/>
        </a:p>
      </dgm:t>
    </dgm:pt>
    <dgm:pt modelId="{29E44493-3AE0-4FAC-A4E3-C2E9E9448A40}" type="sibTrans" cxnId="{B270AAC0-F4B9-448F-9DA9-3B539635DE43}">
      <dgm:prSet/>
      <dgm:spPr/>
      <dgm:t>
        <a:bodyPr/>
        <a:lstStyle/>
        <a:p>
          <a:endParaRPr lang="en-US"/>
        </a:p>
      </dgm:t>
    </dgm:pt>
    <dgm:pt modelId="{81B2FC53-B451-4C7D-BA9F-CF3461E3BD59}">
      <dgm:prSet/>
      <dgm:spPr/>
      <dgm:t>
        <a:bodyPr/>
        <a:lstStyle/>
        <a:p>
          <a:pPr rtl="0"/>
          <a:r>
            <a:rPr lang="en-GB" dirty="0" smtClean="0"/>
            <a:t>Referral to NMC Fitness to Practice panel</a:t>
          </a:r>
          <a:endParaRPr lang="en-GB" dirty="0"/>
        </a:p>
      </dgm:t>
    </dgm:pt>
    <dgm:pt modelId="{9DB8F4E0-FB20-4351-ABF0-D3A61634492E}" type="parTrans" cxnId="{8950B9F8-CA43-4F3C-94C9-03D06115AAE7}">
      <dgm:prSet/>
      <dgm:spPr/>
      <dgm:t>
        <a:bodyPr/>
        <a:lstStyle/>
        <a:p>
          <a:endParaRPr lang="en-US"/>
        </a:p>
      </dgm:t>
    </dgm:pt>
    <dgm:pt modelId="{5B1643FF-67A0-47A3-8EBC-3CA02AE52A92}" type="sibTrans" cxnId="{8950B9F8-CA43-4F3C-94C9-03D06115AAE7}">
      <dgm:prSet/>
      <dgm:spPr/>
      <dgm:t>
        <a:bodyPr/>
        <a:lstStyle/>
        <a:p>
          <a:endParaRPr lang="en-US"/>
        </a:p>
      </dgm:t>
    </dgm:pt>
    <dgm:pt modelId="{D864D177-CF47-4CA9-9655-829D4F8D2DF1}">
      <dgm:prSet/>
      <dgm:spPr/>
      <dgm:t>
        <a:bodyPr/>
        <a:lstStyle/>
        <a:p>
          <a:pPr rtl="0"/>
          <a:r>
            <a:rPr lang="en-US" dirty="0" smtClean="0"/>
            <a:t>Lack of supporting evidence if a case is brought to civil, criminal or coroner’s court</a:t>
          </a:r>
          <a:endParaRPr lang="en-GB" dirty="0"/>
        </a:p>
      </dgm:t>
    </dgm:pt>
    <dgm:pt modelId="{1A235A77-AFEB-48C0-B092-5D570276D326}" type="parTrans" cxnId="{DE459E0E-D4AF-4196-9F51-0BA08FEF4326}">
      <dgm:prSet/>
      <dgm:spPr/>
      <dgm:t>
        <a:bodyPr/>
        <a:lstStyle/>
        <a:p>
          <a:endParaRPr lang="en-US"/>
        </a:p>
      </dgm:t>
    </dgm:pt>
    <dgm:pt modelId="{39167452-490F-45B2-9E77-EE30EC0562E9}" type="sibTrans" cxnId="{DE459E0E-D4AF-4196-9F51-0BA08FEF4326}">
      <dgm:prSet/>
      <dgm:spPr/>
      <dgm:t>
        <a:bodyPr/>
        <a:lstStyle/>
        <a:p>
          <a:endParaRPr lang="en-US"/>
        </a:p>
      </dgm:t>
    </dgm:pt>
    <dgm:pt modelId="{2AEA7B11-2173-4750-B266-8CC11F4D9D39}" type="pres">
      <dgm:prSet presAssocID="{72D78656-0F05-47A4-8CF1-C6DF987473E5}" presName="linear" presStyleCnt="0">
        <dgm:presLayoutVars>
          <dgm:animLvl val="lvl"/>
          <dgm:resizeHandles val="exact"/>
        </dgm:presLayoutVars>
      </dgm:prSet>
      <dgm:spPr/>
      <dgm:t>
        <a:bodyPr/>
        <a:lstStyle/>
        <a:p>
          <a:endParaRPr lang="en-US"/>
        </a:p>
      </dgm:t>
    </dgm:pt>
    <dgm:pt modelId="{359714E3-A463-41D0-942F-2E02935EB6A4}" type="pres">
      <dgm:prSet presAssocID="{1965CEB4-EF01-4152-98A2-B33F5EF34EDC}" presName="parentText" presStyleLbl="node1" presStyleIdx="0" presStyleCnt="5">
        <dgm:presLayoutVars>
          <dgm:chMax val="0"/>
          <dgm:bulletEnabled val="1"/>
        </dgm:presLayoutVars>
      </dgm:prSet>
      <dgm:spPr/>
      <dgm:t>
        <a:bodyPr/>
        <a:lstStyle/>
        <a:p>
          <a:endParaRPr lang="en-US"/>
        </a:p>
      </dgm:t>
    </dgm:pt>
    <dgm:pt modelId="{067B19B8-2F4B-4172-BF4D-3B367DA05DB7}" type="pres">
      <dgm:prSet presAssocID="{8DB5763D-20BC-472F-85BD-9D645DBD3AB6}" presName="spacer" presStyleCnt="0"/>
      <dgm:spPr/>
    </dgm:pt>
    <dgm:pt modelId="{912D00C2-2947-46FA-8B0C-25855503A462}" type="pres">
      <dgm:prSet presAssocID="{751C1547-7C2C-416F-B67B-ABCFC36E7E7B}" presName="parentText" presStyleLbl="node1" presStyleIdx="1" presStyleCnt="5">
        <dgm:presLayoutVars>
          <dgm:chMax val="0"/>
          <dgm:bulletEnabled val="1"/>
        </dgm:presLayoutVars>
      </dgm:prSet>
      <dgm:spPr/>
      <dgm:t>
        <a:bodyPr/>
        <a:lstStyle/>
        <a:p>
          <a:endParaRPr lang="en-US"/>
        </a:p>
      </dgm:t>
    </dgm:pt>
    <dgm:pt modelId="{9CEEA023-AF5F-496D-B019-0C63C1478E99}" type="pres">
      <dgm:prSet presAssocID="{36CDFBA5-2770-4E53-A10C-55C26CCB339C}" presName="spacer" presStyleCnt="0"/>
      <dgm:spPr/>
    </dgm:pt>
    <dgm:pt modelId="{94D9B89C-862E-452B-AC77-8502A8A08018}" type="pres">
      <dgm:prSet presAssocID="{D864D177-CF47-4CA9-9655-829D4F8D2DF1}" presName="parentText" presStyleLbl="node1" presStyleIdx="2" presStyleCnt="5">
        <dgm:presLayoutVars>
          <dgm:chMax val="0"/>
          <dgm:bulletEnabled val="1"/>
        </dgm:presLayoutVars>
      </dgm:prSet>
      <dgm:spPr/>
      <dgm:t>
        <a:bodyPr/>
        <a:lstStyle/>
        <a:p>
          <a:endParaRPr lang="en-US"/>
        </a:p>
      </dgm:t>
    </dgm:pt>
    <dgm:pt modelId="{7C67480C-49A6-477C-A3FF-19F6F4EADD0B}" type="pres">
      <dgm:prSet presAssocID="{39167452-490F-45B2-9E77-EE30EC0562E9}" presName="spacer" presStyleCnt="0"/>
      <dgm:spPr/>
    </dgm:pt>
    <dgm:pt modelId="{F856DFA7-9EFD-4062-B171-9F9BB4DC91CA}" type="pres">
      <dgm:prSet presAssocID="{D318D956-EA6A-4485-BBA4-3620DD7A2021}" presName="parentText" presStyleLbl="node1" presStyleIdx="3" presStyleCnt="5">
        <dgm:presLayoutVars>
          <dgm:chMax val="0"/>
          <dgm:bulletEnabled val="1"/>
        </dgm:presLayoutVars>
      </dgm:prSet>
      <dgm:spPr/>
      <dgm:t>
        <a:bodyPr/>
        <a:lstStyle/>
        <a:p>
          <a:endParaRPr lang="en-US"/>
        </a:p>
      </dgm:t>
    </dgm:pt>
    <dgm:pt modelId="{2A855A79-94F1-4AF8-A8EB-34DF060BCFD4}" type="pres">
      <dgm:prSet presAssocID="{29E44493-3AE0-4FAC-A4E3-C2E9E9448A40}" presName="spacer" presStyleCnt="0"/>
      <dgm:spPr/>
    </dgm:pt>
    <dgm:pt modelId="{F35FCF91-765F-4718-A88F-42B7B647D4EC}" type="pres">
      <dgm:prSet presAssocID="{81B2FC53-B451-4C7D-BA9F-CF3461E3BD59}" presName="parentText" presStyleLbl="node1" presStyleIdx="4" presStyleCnt="5">
        <dgm:presLayoutVars>
          <dgm:chMax val="0"/>
          <dgm:bulletEnabled val="1"/>
        </dgm:presLayoutVars>
      </dgm:prSet>
      <dgm:spPr/>
      <dgm:t>
        <a:bodyPr/>
        <a:lstStyle/>
        <a:p>
          <a:endParaRPr lang="en-US"/>
        </a:p>
      </dgm:t>
    </dgm:pt>
  </dgm:ptLst>
  <dgm:cxnLst>
    <dgm:cxn modelId="{B474A871-0116-440D-972A-E96ABDDDD559}" type="presOf" srcId="{81B2FC53-B451-4C7D-BA9F-CF3461E3BD59}" destId="{F35FCF91-765F-4718-A88F-42B7B647D4EC}" srcOrd="0" destOrd="0" presId="urn:microsoft.com/office/officeart/2005/8/layout/vList2"/>
    <dgm:cxn modelId="{B4D2AFEA-B12A-42AF-A77D-6E1CE511C7B9}" srcId="{72D78656-0F05-47A4-8CF1-C6DF987473E5}" destId="{1965CEB4-EF01-4152-98A2-B33F5EF34EDC}" srcOrd="0" destOrd="0" parTransId="{83B43659-03D0-4648-8AF1-60C09BA94852}" sibTransId="{8DB5763D-20BC-472F-85BD-9D645DBD3AB6}"/>
    <dgm:cxn modelId="{3D0BA9DF-624C-4E37-911C-7979D7E3A49D}" srcId="{72D78656-0F05-47A4-8CF1-C6DF987473E5}" destId="{751C1547-7C2C-416F-B67B-ABCFC36E7E7B}" srcOrd="1" destOrd="0" parTransId="{5783BF96-38B7-4078-853F-E162AC858C2E}" sibTransId="{36CDFBA5-2770-4E53-A10C-55C26CCB339C}"/>
    <dgm:cxn modelId="{8950B9F8-CA43-4F3C-94C9-03D06115AAE7}" srcId="{72D78656-0F05-47A4-8CF1-C6DF987473E5}" destId="{81B2FC53-B451-4C7D-BA9F-CF3461E3BD59}" srcOrd="4" destOrd="0" parTransId="{9DB8F4E0-FB20-4351-ABF0-D3A61634492E}" sibTransId="{5B1643FF-67A0-47A3-8EBC-3CA02AE52A92}"/>
    <dgm:cxn modelId="{D669EAC2-0ED1-4AA9-A2B5-806D4273818A}" type="presOf" srcId="{1965CEB4-EF01-4152-98A2-B33F5EF34EDC}" destId="{359714E3-A463-41D0-942F-2E02935EB6A4}" srcOrd="0" destOrd="0" presId="urn:microsoft.com/office/officeart/2005/8/layout/vList2"/>
    <dgm:cxn modelId="{09D6C8D2-4974-483C-AFF9-58EC35B209D9}" type="presOf" srcId="{D864D177-CF47-4CA9-9655-829D4F8D2DF1}" destId="{94D9B89C-862E-452B-AC77-8502A8A08018}" srcOrd="0" destOrd="0" presId="urn:microsoft.com/office/officeart/2005/8/layout/vList2"/>
    <dgm:cxn modelId="{4EFC3E96-D60D-4BF5-806E-20403B16BFBA}" type="presOf" srcId="{72D78656-0F05-47A4-8CF1-C6DF987473E5}" destId="{2AEA7B11-2173-4750-B266-8CC11F4D9D39}" srcOrd="0" destOrd="0" presId="urn:microsoft.com/office/officeart/2005/8/layout/vList2"/>
    <dgm:cxn modelId="{DFAA9911-C9EC-4F68-BE01-949440D8D924}" type="presOf" srcId="{D318D956-EA6A-4485-BBA4-3620DD7A2021}" destId="{F856DFA7-9EFD-4062-B171-9F9BB4DC91CA}" srcOrd="0" destOrd="0" presId="urn:microsoft.com/office/officeart/2005/8/layout/vList2"/>
    <dgm:cxn modelId="{B270AAC0-F4B9-448F-9DA9-3B539635DE43}" srcId="{72D78656-0F05-47A4-8CF1-C6DF987473E5}" destId="{D318D956-EA6A-4485-BBA4-3620DD7A2021}" srcOrd="3" destOrd="0" parTransId="{E5862B62-7204-444C-A598-B090D62E460E}" sibTransId="{29E44493-3AE0-4FAC-A4E3-C2E9E9448A40}"/>
    <dgm:cxn modelId="{DE459E0E-D4AF-4196-9F51-0BA08FEF4326}" srcId="{72D78656-0F05-47A4-8CF1-C6DF987473E5}" destId="{D864D177-CF47-4CA9-9655-829D4F8D2DF1}" srcOrd="2" destOrd="0" parTransId="{1A235A77-AFEB-48C0-B092-5D570276D326}" sibTransId="{39167452-490F-45B2-9E77-EE30EC0562E9}"/>
    <dgm:cxn modelId="{877DB69B-0C60-473A-84F0-1EF2096D3D9B}" type="presOf" srcId="{751C1547-7C2C-416F-B67B-ABCFC36E7E7B}" destId="{912D00C2-2947-46FA-8B0C-25855503A462}" srcOrd="0" destOrd="0" presId="urn:microsoft.com/office/officeart/2005/8/layout/vList2"/>
    <dgm:cxn modelId="{D6B75A3B-EC70-4E15-9C26-A34FB6B887BA}" type="presParOf" srcId="{2AEA7B11-2173-4750-B266-8CC11F4D9D39}" destId="{359714E3-A463-41D0-942F-2E02935EB6A4}" srcOrd="0" destOrd="0" presId="urn:microsoft.com/office/officeart/2005/8/layout/vList2"/>
    <dgm:cxn modelId="{BF1B06FA-2760-4A94-8373-6C8AC12EB890}" type="presParOf" srcId="{2AEA7B11-2173-4750-B266-8CC11F4D9D39}" destId="{067B19B8-2F4B-4172-BF4D-3B367DA05DB7}" srcOrd="1" destOrd="0" presId="urn:microsoft.com/office/officeart/2005/8/layout/vList2"/>
    <dgm:cxn modelId="{17D67E52-0703-4476-AE1F-46EE2EDFA30A}" type="presParOf" srcId="{2AEA7B11-2173-4750-B266-8CC11F4D9D39}" destId="{912D00C2-2947-46FA-8B0C-25855503A462}" srcOrd="2" destOrd="0" presId="urn:microsoft.com/office/officeart/2005/8/layout/vList2"/>
    <dgm:cxn modelId="{7620A4B0-DDF1-4BD3-BB2C-364D7D459031}" type="presParOf" srcId="{2AEA7B11-2173-4750-B266-8CC11F4D9D39}" destId="{9CEEA023-AF5F-496D-B019-0C63C1478E99}" srcOrd="3" destOrd="0" presId="urn:microsoft.com/office/officeart/2005/8/layout/vList2"/>
    <dgm:cxn modelId="{701F2CEA-3EEF-4F29-84E6-41F32B5AAC9A}" type="presParOf" srcId="{2AEA7B11-2173-4750-B266-8CC11F4D9D39}" destId="{94D9B89C-862E-452B-AC77-8502A8A08018}" srcOrd="4" destOrd="0" presId="urn:microsoft.com/office/officeart/2005/8/layout/vList2"/>
    <dgm:cxn modelId="{0CD6D51D-6F18-46CE-AABC-93D79FC507EC}" type="presParOf" srcId="{2AEA7B11-2173-4750-B266-8CC11F4D9D39}" destId="{7C67480C-49A6-477C-A3FF-19F6F4EADD0B}" srcOrd="5" destOrd="0" presId="urn:microsoft.com/office/officeart/2005/8/layout/vList2"/>
    <dgm:cxn modelId="{902A38FD-06B7-474A-8B90-A05538E5CFA0}" type="presParOf" srcId="{2AEA7B11-2173-4750-B266-8CC11F4D9D39}" destId="{F856DFA7-9EFD-4062-B171-9F9BB4DC91CA}" srcOrd="6" destOrd="0" presId="urn:microsoft.com/office/officeart/2005/8/layout/vList2"/>
    <dgm:cxn modelId="{399F7097-4D47-4F96-A4D8-2210B38262CA}" type="presParOf" srcId="{2AEA7B11-2173-4750-B266-8CC11F4D9D39}" destId="{2A855A79-94F1-4AF8-A8EB-34DF060BCFD4}" srcOrd="7" destOrd="0" presId="urn:microsoft.com/office/officeart/2005/8/layout/vList2"/>
    <dgm:cxn modelId="{8DB7F555-2401-4DA0-8FED-B42DECF9AF52}" type="presParOf" srcId="{2AEA7B11-2173-4750-B266-8CC11F4D9D39}" destId="{F35FCF91-765F-4718-A88F-42B7B647D4EC}"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C8A345D-B607-4E45-A60A-CD60E605F3A7}" type="doc">
      <dgm:prSet loTypeId="urn:microsoft.com/office/officeart/2005/8/layout/hList1" loCatId="list" qsTypeId="urn:microsoft.com/office/officeart/2005/8/quickstyle/simple1" qsCatId="simple" csTypeId="urn:microsoft.com/office/officeart/2005/8/colors/accent1_2" csCatId="accent1"/>
      <dgm:spPr/>
      <dgm:t>
        <a:bodyPr/>
        <a:lstStyle/>
        <a:p>
          <a:endParaRPr lang="en-US"/>
        </a:p>
      </dgm:t>
    </dgm:pt>
    <dgm:pt modelId="{8256C80E-FE3E-43FC-B970-62F725C41E98}">
      <dgm:prSet/>
      <dgm:spPr/>
      <dgm:t>
        <a:bodyPr/>
        <a:lstStyle/>
        <a:p>
          <a:pPr rtl="0"/>
          <a:r>
            <a:rPr lang="en-GB" smtClean="0"/>
            <a:t>Derian Policy – Standards of Clinical Record Keeping (2022) states….</a:t>
          </a:r>
          <a:endParaRPr lang="en-GB"/>
        </a:p>
      </dgm:t>
    </dgm:pt>
    <dgm:pt modelId="{A40E276F-459F-46A8-BD68-8DBFB94188BD}" type="parTrans" cxnId="{3E97755A-A3D9-4561-8580-6ADE80C99DC7}">
      <dgm:prSet/>
      <dgm:spPr/>
      <dgm:t>
        <a:bodyPr/>
        <a:lstStyle/>
        <a:p>
          <a:endParaRPr lang="en-US"/>
        </a:p>
      </dgm:t>
    </dgm:pt>
    <dgm:pt modelId="{BBF27763-8CFE-4710-BF83-18E06CF9EB92}" type="sibTrans" cxnId="{3E97755A-A3D9-4561-8580-6ADE80C99DC7}">
      <dgm:prSet/>
      <dgm:spPr/>
      <dgm:t>
        <a:bodyPr/>
        <a:lstStyle/>
        <a:p>
          <a:endParaRPr lang="en-US"/>
        </a:p>
      </dgm:t>
    </dgm:pt>
    <dgm:pt modelId="{FED68836-B7A3-4339-8BA6-AAC27CD4F309}">
      <dgm:prSet/>
      <dgm:spPr/>
      <dgm:t>
        <a:bodyPr/>
        <a:lstStyle/>
        <a:p>
          <a:pPr rtl="0"/>
          <a:r>
            <a:rPr lang="en-GB" smtClean="0"/>
            <a:t>Handwriting must always be legible. </a:t>
          </a:r>
          <a:endParaRPr lang="en-GB"/>
        </a:p>
      </dgm:t>
    </dgm:pt>
    <dgm:pt modelId="{21E9F2B6-3A28-46C1-8306-BEDA86A3EBF1}" type="parTrans" cxnId="{B743656E-DB91-42E8-B060-735B1A01BCD7}">
      <dgm:prSet/>
      <dgm:spPr/>
      <dgm:t>
        <a:bodyPr/>
        <a:lstStyle/>
        <a:p>
          <a:endParaRPr lang="en-US"/>
        </a:p>
      </dgm:t>
    </dgm:pt>
    <dgm:pt modelId="{B895EDF6-4B33-49FA-A3AD-3ABD573B6285}" type="sibTrans" cxnId="{B743656E-DB91-42E8-B060-735B1A01BCD7}">
      <dgm:prSet/>
      <dgm:spPr/>
      <dgm:t>
        <a:bodyPr/>
        <a:lstStyle/>
        <a:p>
          <a:endParaRPr lang="en-US"/>
        </a:p>
      </dgm:t>
    </dgm:pt>
    <dgm:pt modelId="{6EC4938F-10EC-4017-AEA2-66AEFBDB1034}">
      <dgm:prSet/>
      <dgm:spPr/>
      <dgm:t>
        <a:bodyPr/>
        <a:lstStyle/>
        <a:p>
          <a:pPr rtl="0"/>
          <a:r>
            <a:rPr lang="en-GB" smtClean="0"/>
            <a:t>USE CAPITALS IF YOUR HANDWRITING IS NOT EASILY READ (as in transcribing)</a:t>
          </a:r>
          <a:endParaRPr lang="en-GB"/>
        </a:p>
      </dgm:t>
    </dgm:pt>
    <dgm:pt modelId="{9FC632E8-5E67-46EB-B49C-0B3AADDD4E78}" type="parTrans" cxnId="{D12EEECA-0EE2-491D-895A-A9E648D1A804}">
      <dgm:prSet/>
      <dgm:spPr/>
      <dgm:t>
        <a:bodyPr/>
        <a:lstStyle/>
        <a:p>
          <a:endParaRPr lang="en-US"/>
        </a:p>
      </dgm:t>
    </dgm:pt>
    <dgm:pt modelId="{DA457C57-1E2C-4722-AEF5-C7F745DA87FE}" type="sibTrans" cxnId="{D12EEECA-0EE2-491D-895A-A9E648D1A804}">
      <dgm:prSet/>
      <dgm:spPr/>
      <dgm:t>
        <a:bodyPr/>
        <a:lstStyle/>
        <a:p>
          <a:endParaRPr lang="en-US"/>
        </a:p>
      </dgm:t>
    </dgm:pt>
    <dgm:pt modelId="{1C7A194B-7670-4F10-B396-B4F1578BE8EB}">
      <dgm:prSet/>
      <dgm:spPr/>
      <dgm:t>
        <a:bodyPr/>
        <a:lstStyle/>
        <a:p>
          <a:pPr rtl="0"/>
          <a:r>
            <a:rPr lang="en-GB" smtClean="0"/>
            <a:t>All writing must be made in black ink to ensure that it can be photocopied correctly</a:t>
          </a:r>
          <a:endParaRPr lang="en-GB"/>
        </a:p>
      </dgm:t>
    </dgm:pt>
    <dgm:pt modelId="{71C38AB7-2936-4441-9E09-8B212F98B3C8}" type="parTrans" cxnId="{96EE7D5E-FC0C-4654-9DC4-94B48B20931C}">
      <dgm:prSet/>
      <dgm:spPr/>
      <dgm:t>
        <a:bodyPr/>
        <a:lstStyle/>
        <a:p>
          <a:endParaRPr lang="en-US"/>
        </a:p>
      </dgm:t>
    </dgm:pt>
    <dgm:pt modelId="{19252324-A006-45C9-ADE6-5D8EEB5EAD21}" type="sibTrans" cxnId="{96EE7D5E-FC0C-4654-9DC4-94B48B20931C}">
      <dgm:prSet/>
      <dgm:spPr/>
      <dgm:t>
        <a:bodyPr/>
        <a:lstStyle/>
        <a:p>
          <a:endParaRPr lang="en-US"/>
        </a:p>
      </dgm:t>
    </dgm:pt>
    <dgm:pt modelId="{F7738850-5D8B-4F33-84B1-B364067AB2F0}">
      <dgm:prSet/>
      <dgm:spPr/>
      <dgm:t>
        <a:bodyPr/>
        <a:lstStyle/>
        <a:p>
          <a:pPr rtl="0"/>
          <a:r>
            <a:rPr lang="en-GB" smtClean="0"/>
            <a:t>Records should be readable when photocopied or scanned</a:t>
          </a:r>
          <a:endParaRPr lang="en-GB"/>
        </a:p>
      </dgm:t>
    </dgm:pt>
    <dgm:pt modelId="{8C616D5E-B04A-4634-859C-7EFB8DC3F006}" type="parTrans" cxnId="{D041D6C0-B602-4404-B828-C4F7BF5F03C9}">
      <dgm:prSet/>
      <dgm:spPr/>
      <dgm:t>
        <a:bodyPr/>
        <a:lstStyle/>
        <a:p>
          <a:endParaRPr lang="en-US"/>
        </a:p>
      </dgm:t>
    </dgm:pt>
    <dgm:pt modelId="{A5C43C65-3F00-427F-AEDC-F7979F386AFC}" type="sibTrans" cxnId="{D041D6C0-B602-4404-B828-C4F7BF5F03C9}">
      <dgm:prSet/>
      <dgm:spPr/>
      <dgm:t>
        <a:bodyPr/>
        <a:lstStyle/>
        <a:p>
          <a:endParaRPr lang="en-US"/>
        </a:p>
      </dgm:t>
    </dgm:pt>
    <dgm:pt modelId="{5C487785-2796-4AF3-A64A-209541AD21AC}">
      <dgm:prSet/>
      <dgm:spPr/>
      <dgm:t>
        <a:bodyPr/>
        <a:lstStyle/>
        <a:p>
          <a:pPr rtl="0"/>
          <a:r>
            <a:rPr lang="en-GB" smtClean="0"/>
            <a:t>You must never falsify records.</a:t>
          </a:r>
          <a:endParaRPr lang="en-GB"/>
        </a:p>
      </dgm:t>
    </dgm:pt>
    <dgm:pt modelId="{A4A3E2B5-2CA2-497A-9520-177A5A1894F1}" type="parTrans" cxnId="{E3B1CEA2-DD94-498A-8473-AB6FC1063BF9}">
      <dgm:prSet/>
      <dgm:spPr/>
      <dgm:t>
        <a:bodyPr/>
        <a:lstStyle/>
        <a:p>
          <a:endParaRPr lang="en-US"/>
        </a:p>
      </dgm:t>
    </dgm:pt>
    <dgm:pt modelId="{532BC015-AB8F-4BAF-84F3-C1632DD0C15B}" type="sibTrans" cxnId="{E3B1CEA2-DD94-498A-8473-AB6FC1063BF9}">
      <dgm:prSet/>
      <dgm:spPr/>
      <dgm:t>
        <a:bodyPr/>
        <a:lstStyle/>
        <a:p>
          <a:endParaRPr lang="en-US"/>
        </a:p>
      </dgm:t>
    </dgm:pt>
    <dgm:pt modelId="{AD83355A-5299-418E-A75C-7D6830E41CC9}" type="pres">
      <dgm:prSet presAssocID="{CC8A345D-B607-4E45-A60A-CD60E605F3A7}" presName="Name0" presStyleCnt="0">
        <dgm:presLayoutVars>
          <dgm:dir/>
          <dgm:animLvl val="lvl"/>
          <dgm:resizeHandles val="exact"/>
        </dgm:presLayoutVars>
      </dgm:prSet>
      <dgm:spPr/>
      <dgm:t>
        <a:bodyPr/>
        <a:lstStyle/>
        <a:p>
          <a:endParaRPr lang="en-US"/>
        </a:p>
      </dgm:t>
    </dgm:pt>
    <dgm:pt modelId="{BEFB4156-CD25-49D9-880B-F3BFE8D43DE2}" type="pres">
      <dgm:prSet presAssocID="{8256C80E-FE3E-43FC-B970-62F725C41E98}" presName="composite" presStyleCnt="0"/>
      <dgm:spPr/>
    </dgm:pt>
    <dgm:pt modelId="{43AEACC5-D2D3-4D5C-A344-42C40CBAD659}" type="pres">
      <dgm:prSet presAssocID="{8256C80E-FE3E-43FC-B970-62F725C41E98}" presName="parTx" presStyleLbl="alignNode1" presStyleIdx="0" presStyleCnt="1">
        <dgm:presLayoutVars>
          <dgm:chMax val="0"/>
          <dgm:chPref val="0"/>
          <dgm:bulletEnabled val="1"/>
        </dgm:presLayoutVars>
      </dgm:prSet>
      <dgm:spPr/>
      <dgm:t>
        <a:bodyPr/>
        <a:lstStyle/>
        <a:p>
          <a:endParaRPr lang="en-US"/>
        </a:p>
      </dgm:t>
    </dgm:pt>
    <dgm:pt modelId="{2538BA68-E6AD-4509-BE32-76B7E1F387A0}" type="pres">
      <dgm:prSet presAssocID="{8256C80E-FE3E-43FC-B970-62F725C41E98}" presName="desTx" presStyleLbl="alignAccFollowNode1" presStyleIdx="0" presStyleCnt="1">
        <dgm:presLayoutVars>
          <dgm:bulletEnabled val="1"/>
        </dgm:presLayoutVars>
      </dgm:prSet>
      <dgm:spPr/>
      <dgm:t>
        <a:bodyPr/>
        <a:lstStyle/>
        <a:p>
          <a:endParaRPr lang="en-US"/>
        </a:p>
      </dgm:t>
    </dgm:pt>
  </dgm:ptLst>
  <dgm:cxnLst>
    <dgm:cxn modelId="{D12EEECA-0EE2-491D-895A-A9E648D1A804}" srcId="{8256C80E-FE3E-43FC-B970-62F725C41E98}" destId="{6EC4938F-10EC-4017-AEA2-66AEFBDB1034}" srcOrd="1" destOrd="0" parTransId="{9FC632E8-5E67-46EB-B49C-0B3AADDD4E78}" sibTransId="{DA457C57-1E2C-4722-AEF5-C7F745DA87FE}"/>
    <dgm:cxn modelId="{B743656E-DB91-42E8-B060-735B1A01BCD7}" srcId="{8256C80E-FE3E-43FC-B970-62F725C41E98}" destId="{FED68836-B7A3-4339-8BA6-AAC27CD4F309}" srcOrd="0" destOrd="0" parTransId="{21E9F2B6-3A28-46C1-8306-BEDA86A3EBF1}" sibTransId="{B895EDF6-4B33-49FA-A3AD-3ABD573B6285}"/>
    <dgm:cxn modelId="{A4352007-AA33-4508-B863-A0F0253658A1}" type="presOf" srcId="{1C7A194B-7670-4F10-B396-B4F1578BE8EB}" destId="{2538BA68-E6AD-4509-BE32-76B7E1F387A0}" srcOrd="0" destOrd="2" presId="urn:microsoft.com/office/officeart/2005/8/layout/hList1"/>
    <dgm:cxn modelId="{3E97755A-A3D9-4561-8580-6ADE80C99DC7}" srcId="{CC8A345D-B607-4E45-A60A-CD60E605F3A7}" destId="{8256C80E-FE3E-43FC-B970-62F725C41E98}" srcOrd="0" destOrd="0" parTransId="{A40E276F-459F-46A8-BD68-8DBFB94188BD}" sibTransId="{BBF27763-8CFE-4710-BF83-18E06CF9EB92}"/>
    <dgm:cxn modelId="{E70D3B75-85EA-4B6C-8B0A-F6C392C7C809}" type="presOf" srcId="{F7738850-5D8B-4F33-84B1-B364067AB2F0}" destId="{2538BA68-E6AD-4509-BE32-76B7E1F387A0}" srcOrd="0" destOrd="3" presId="urn:microsoft.com/office/officeart/2005/8/layout/hList1"/>
    <dgm:cxn modelId="{CD42596A-BA80-42F8-BDCE-2181C3F79C8F}" type="presOf" srcId="{6EC4938F-10EC-4017-AEA2-66AEFBDB1034}" destId="{2538BA68-E6AD-4509-BE32-76B7E1F387A0}" srcOrd="0" destOrd="1" presId="urn:microsoft.com/office/officeart/2005/8/layout/hList1"/>
    <dgm:cxn modelId="{48C88A18-18CB-4089-8C93-90D3936CBF13}" type="presOf" srcId="{CC8A345D-B607-4E45-A60A-CD60E605F3A7}" destId="{AD83355A-5299-418E-A75C-7D6830E41CC9}" srcOrd="0" destOrd="0" presId="urn:microsoft.com/office/officeart/2005/8/layout/hList1"/>
    <dgm:cxn modelId="{E3B1CEA2-DD94-498A-8473-AB6FC1063BF9}" srcId="{8256C80E-FE3E-43FC-B970-62F725C41E98}" destId="{5C487785-2796-4AF3-A64A-209541AD21AC}" srcOrd="4" destOrd="0" parTransId="{A4A3E2B5-2CA2-497A-9520-177A5A1894F1}" sibTransId="{532BC015-AB8F-4BAF-84F3-C1632DD0C15B}"/>
    <dgm:cxn modelId="{203A952B-C827-46CC-91FD-D59330A067CC}" type="presOf" srcId="{FED68836-B7A3-4339-8BA6-AAC27CD4F309}" destId="{2538BA68-E6AD-4509-BE32-76B7E1F387A0}" srcOrd="0" destOrd="0" presId="urn:microsoft.com/office/officeart/2005/8/layout/hList1"/>
    <dgm:cxn modelId="{96EE7D5E-FC0C-4654-9DC4-94B48B20931C}" srcId="{8256C80E-FE3E-43FC-B970-62F725C41E98}" destId="{1C7A194B-7670-4F10-B396-B4F1578BE8EB}" srcOrd="2" destOrd="0" parTransId="{71C38AB7-2936-4441-9E09-8B212F98B3C8}" sibTransId="{19252324-A006-45C9-ADE6-5D8EEB5EAD21}"/>
    <dgm:cxn modelId="{D041D6C0-B602-4404-B828-C4F7BF5F03C9}" srcId="{8256C80E-FE3E-43FC-B970-62F725C41E98}" destId="{F7738850-5D8B-4F33-84B1-B364067AB2F0}" srcOrd="3" destOrd="0" parTransId="{8C616D5E-B04A-4634-859C-7EFB8DC3F006}" sibTransId="{A5C43C65-3F00-427F-AEDC-F7979F386AFC}"/>
    <dgm:cxn modelId="{8A8D8B29-7BBD-487F-A4D8-B67D218D46C1}" type="presOf" srcId="{5C487785-2796-4AF3-A64A-209541AD21AC}" destId="{2538BA68-E6AD-4509-BE32-76B7E1F387A0}" srcOrd="0" destOrd="4" presId="urn:microsoft.com/office/officeart/2005/8/layout/hList1"/>
    <dgm:cxn modelId="{6A025947-6B6E-42D1-A04C-68852ADD27FB}" type="presOf" srcId="{8256C80E-FE3E-43FC-B970-62F725C41E98}" destId="{43AEACC5-D2D3-4D5C-A344-42C40CBAD659}" srcOrd="0" destOrd="0" presId="urn:microsoft.com/office/officeart/2005/8/layout/hList1"/>
    <dgm:cxn modelId="{C8B3846F-F7B9-4D99-A047-E3BDE271FC26}" type="presParOf" srcId="{AD83355A-5299-418E-A75C-7D6830E41CC9}" destId="{BEFB4156-CD25-49D9-880B-F3BFE8D43DE2}" srcOrd="0" destOrd="0" presId="urn:microsoft.com/office/officeart/2005/8/layout/hList1"/>
    <dgm:cxn modelId="{BDEB0708-51C8-4731-B138-4662DAC64BE6}" type="presParOf" srcId="{BEFB4156-CD25-49D9-880B-F3BFE8D43DE2}" destId="{43AEACC5-D2D3-4D5C-A344-42C40CBAD659}" srcOrd="0" destOrd="0" presId="urn:microsoft.com/office/officeart/2005/8/layout/hList1"/>
    <dgm:cxn modelId="{CE25C24E-E9F7-4F53-9D0B-6BC72EAA8FFD}" type="presParOf" srcId="{BEFB4156-CD25-49D9-880B-F3BFE8D43DE2}" destId="{2538BA68-E6AD-4509-BE32-76B7E1F387A0}"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A69AA9B-5922-4B8F-9AA3-A20C1F4CBF63}"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487B8C82-EFD8-4A28-88F5-1E5E28E91C25}">
      <dgm:prSet/>
      <dgm:spPr/>
      <dgm:t>
        <a:bodyPr/>
        <a:lstStyle/>
        <a:p>
          <a:pPr rtl="0"/>
          <a:r>
            <a:rPr lang="en-GB" smtClean="0"/>
            <a:t>Derian Policy- Standards of Clinical Record Keeping (2022) states….</a:t>
          </a:r>
          <a:endParaRPr lang="en-GB"/>
        </a:p>
      </dgm:t>
    </dgm:pt>
    <dgm:pt modelId="{AAD01CD1-23D8-4CD4-93DD-44C18280B47D}" type="parTrans" cxnId="{001F4B79-BA06-498C-B1AB-E1ACD92B8419}">
      <dgm:prSet/>
      <dgm:spPr/>
      <dgm:t>
        <a:bodyPr/>
        <a:lstStyle/>
        <a:p>
          <a:endParaRPr lang="en-US"/>
        </a:p>
      </dgm:t>
    </dgm:pt>
    <dgm:pt modelId="{54B92BD9-A0C4-4144-BE18-3634502C65BB}" type="sibTrans" cxnId="{001F4B79-BA06-498C-B1AB-E1ACD92B8419}">
      <dgm:prSet/>
      <dgm:spPr/>
      <dgm:t>
        <a:bodyPr/>
        <a:lstStyle/>
        <a:p>
          <a:endParaRPr lang="en-US"/>
        </a:p>
      </dgm:t>
    </dgm:pt>
    <dgm:pt modelId="{B99B972D-22E8-402F-A84D-3A891F7F5272}">
      <dgm:prSet/>
      <dgm:spPr/>
      <dgm:t>
        <a:bodyPr/>
        <a:lstStyle/>
        <a:p>
          <a:pPr rtl="0"/>
          <a:r>
            <a:rPr lang="en-GB" smtClean="0"/>
            <a:t>Your records should be accurate and recorded in such a way that the meaning is clear</a:t>
          </a:r>
          <a:endParaRPr lang="en-GB"/>
        </a:p>
      </dgm:t>
    </dgm:pt>
    <dgm:pt modelId="{0613F912-DC9F-41C0-BE8D-D1BF301A4997}" type="parTrans" cxnId="{91C2F38D-F150-4D0B-8FE4-AAF3D9F32173}">
      <dgm:prSet/>
      <dgm:spPr/>
      <dgm:t>
        <a:bodyPr/>
        <a:lstStyle/>
        <a:p>
          <a:endParaRPr lang="en-US"/>
        </a:p>
      </dgm:t>
    </dgm:pt>
    <dgm:pt modelId="{3746B387-6FD9-4EF5-A88D-0BC02A1EF724}" type="sibTrans" cxnId="{91C2F38D-F150-4D0B-8FE4-AAF3D9F32173}">
      <dgm:prSet/>
      <dgm:spPr/>
      <dgm:t>
        <a:bodyPr/>
        <a:lstStyle/>
        <a:p>
          <a:endParaRPr lang="en-US"/>
        </a:p>
      </dgm:t>
    </dgm:pt>
    <dgm:pt modelId="{384CDD03-2ABF-4808-9FB7-FB4FE7ECAE26}">
      <dgm:prSet/>
      <dgm:spPr/>
      <dgm:t>
        <a:bodyPr/>
        <a:lstStyle/>
        <a:p>
          <a:pPr rtl="0"/>
          <a:r>
            <a:rPr lang="en-GB" dirty="0" smtClean="0"/>
            <a:t>You must date and time admissions and discharges to Derian.</a:t>
          </a:r>
          <a:endParaRPr lang="en-GB" dirty="0"/>
        </a:p>
      </dgm:t>
    </dgm:pt>
    <dgm:pt modelId="{0892B5A7-5CCC-4E22-9E6E-5246652F92C2}" type="parTrans" cxnId="{E4BC9C22-CC1E-42E6-9275-0FE8062BD3B7}">
      <dgm:prSet/>
      <dgm:spPr/>
      <dgm:t>
        <a:bodyPr/>
        <a:lstStyle/>
        <a:p>
          <a:endParaRPr lang="en-US"/>
        </a:p>
      </dgm:t>
    </dgm:pt>
    <dgm:pt modelId="{4E7B5A12-77A7-479E-B3F4-611E154BF553}" type="sibTrans" cxnId="{E4BC9C22-CC1E-42E6-9275-0FE8062BD3B7}">
      <dgm:prSet/>
      <dgm:spPr/>
      <dgm:t>
        <a:bodyPr/>
        <a:lstStyle/>
        <a:p>
          <a:endParaRPr lang="en-US"/>
        </a:p>
      </dgm:t>
    </dgm:pt>
    <dgm:pt modelId="{D6B5AD83-CAE7-467F-B2C0-A5F040BED826}">
      <dgm:prSet/>
      <dgm:spPr/>
      <dgm:t>
        <a:bodyPr/>
        <a:lstStyle/>
        <a:p>
          <a:pPr rtl="0"/>
          <a:r>
            <a:rPr lang="en-GB" smtClean="0"/>
            <a:t>You must complete all records at the time or as soon as possible after an event, recording if the notes are written some time after the event</a:t>
          </a:r>
          <a:endParaRPr lang="en-GB"/>
        </a:p>
      </dgm:t>
    </dgm:pt>
    <dgm:pt modelId="{1A6528D5-EBE8-47EB-95A1-238B8CC1B04B}" type="parTrans" cxnId="{0E6550F6-18F7-4E51-ADAA-65DCE86C627F}">
      <dgm:prSet/>
      <dgm:spPr/>
      <dgm:t>
        <a:bodyPr/>
        <a:lstStyle/>
        <a:p>
          <a:endParaRPr lang="en-US"/>
        </a:p>
      </dgm:t>
    </dgm:pt>
    <dgm:pt modelId="{7A506145-E18C-4B79-AD54-DF86364E8B40}" type="sibTrans" cxnId="{0E6550F6-18F7-4E51-ADAA-65DCE86C627F}">
      <dgm:prSet/>
      <dgm:spPr/>
      <dgm:t>
        <a:bodyPr/>
        <a:lstStyle/>
        <a:p>
          <a:endParaRPr lang="en-US"/>
        </a:p>
      </dgm:t>
    </dgm:pt>
    <dgm:pt modelId="{775E99D4-1909-4758-A6A3-CF6EDCD5ABED}" type="pres">
      <dgm:prSet presAssocID="{EA69AA9B-5922-4B8F-9AA3-A20C1F4CBF63}" presName="Name0" presStyleCnt="0">
        <dgm:presLayoutVars>
          <dgm:dir/>
          <dgm:animLvl val="lvl"/>
          <dgm:resizeHandles val="exact"/>
        </dgm:presLayoutVars>
      </dgm:prSet>
      <dgm:spPr/>
      <dgm:t>
        <a:bodyPr/>
        <a:lstStyle/>
        <a:p>
          <a:endParaRPr lang="en-US"/>
        </a:p>
      </dgm:t>
    </dgm:pt>
    <dgm:pt modelId="{02817F3D-0B1B-4E8E-8783-7820090689C6}" type="pres">
      <dgm:prSet presAssocID="{487B8C82-EFD8-4A28-88F5-1E5E28E91C25}" presName="composite" presStyleCnt="0"/>
      <dgm:spPr/>
    </dgm:pt>
    <dgm:pt modelId="{F7786614-F4AB-4F99-9F06-15028FBA84EE}" type="pres">
      <dgm:prSet presAssocID="{487B8C82-EFD8-4A28-88F5-1E5E28E91C25}" presName="parTx" presStyleLbl="alignNode1" presStyleIdx="0" presStyleCnt="1">
        <dgm:presLayoutVars>
          <dgm:chMax val="0"/>
          <dgm:chPref val="0"/>
          <dgm:bulletEnabled val="1"/>
        </dgm:presLayoutVars>
      </dgm:prSet>
      <dgm:spPr/>
      <dgm:t>
        <a:bodyPr/>
        <a:lstStyle/>
        <a:p>
          <a:endParaRPr lang="en-US"/>
        </a:p>
      </dgm:t>
    </dgm:pt>
    <dgm:pt modelId="{B288B024-8DC2-4982-BC3E-396C34A26E0B}" type="pres">
      <dgm:prSet presAssocID="{487B8C82-EFD8-4A28-88F5-1E5E28E91C25}" presName="desTx" presStyleLbl="alignAccFollowNode1" presStyleIdx="0" presStyleCnt="1">
        <dgm:presLayoutVars>
          <dgm:bulletEnabled val="1"/>
        </dgm:presLayoutVars>
      </dgm:prSet>
      <dgm:spPr/>
      <dgm:t>
        <a:bodyPr/>
        <a:lstStyle/>
        <a:p>
          <a:endParaRPr lang="en-US"/>
        </a:p>
      </dgm:t>
    </dgm:pt>
  </dgm:ptLst>
  <dgm:cxnLst>
    <dgm:cxn modelId="{DF0AF4DF-2383-4FBA-ADA1-DB24E226CE40}" type="presOf" srcId="{487B8C82-EFD8-4A28-88F5-1E5E28E91C25}" destId="{F7786614-F4AB-4F99-9F06-15028FBA84EE}" srcOrd="0" destOrd="0" presId="urn:microsoft.com/office/officeart/2005/8/layout/hList1"/>
    <dgm:cxn modelId="{91C2F38D-F150-4D0B-8FE4-AAF3D9F32173}" srcId="{487B8C82-EFD8-4A28-88F5-1E5E28E91C25}" destId="{B99B972D-22E8-402F-A84D-3A891F7F5272}" srcOrd="0" destOrd="0" parTransId="{0613F912-DC9F-41C0-BE8D-D1BF301A4997}" sibTransId="{3746B387-6FD9-4EF5-A88D-0BC02A1EF724}"/>
    <dgm:cxn modelId="{0E6550F6-18F7-4E51-ADAA-65DCE86C627F}" srcId="{487B8C82-EFD8-4A28-88F5-1E5E28E91C25}" destId="{D6B5AD83-CAE7-467F-B2C0-A5F040BED826}" srcOrd="2" destOrd="0" parTransId="{1A6528D5-EBE8-47EB-95A1-238B8CC1B04B}" sibTransId="{7A506145-E18C-4B79-AD54-DF86364E8B40}"/>
    <dgm:cxn modelId="{E4BC9C22-CC1E-42E6-9275-0FE8062BD3B7}" srcId="{487B8C82-EFD8-4A28-88F5-1E5E28E91C25}" destId="{384CDD03-2ABF-4808-9FB7-FB4FE7ECAE26}" srcOrd="1" destOrd="0" parTransId="{0892B5A7-5CCC-4E22-9E6E-5246652F92C2}" sibTransId="{4E7B5A12-77A7-479E-B3F4-611E154BF553}"/>
    <dgm:cxn modelId="{B3C77122-B813-430D-851B-48E9685FE1AA}" type="presOf" srcId="{384CDD03-2ABF-4808-9FB7-FB4FE7ECAE26}" destId="{B288B024-8DC2-4982-BC3E-396C34A26E0B}" srcOrd="0" destOrd="1" presId="urn:microsoft.com/office/officeart/2005/8/layout/hList1"/>
    <dgm:cxn modelId="{4A9B2DE3-E71A-465A-9061-5139A4E36B35}" type="presOf" srcId="{B99B972D-22E8-402F-A84D-3A891F7F5272}" destId="{B288B024-8DC2-4982-BC3E-396C34A26E0B}" srcOrd="0" destOrd="0" presId="urn:microsoft.com/office/officeart/2005/8/layout/hList1"/>
    <dgm:cxn modelId="{9D1D42AB-3B5B-42A4-BFFB-A2DC3AD233B3}" type="presOf" srcId="{D6B5AD83-CAE7-467F-B2C0-A5F040BED826}" destId="{B288B024-8DC2-4982-BC3E-396C34A26E0B}" srcOrd="0" destOrd="2" presId="urn:microsoft.com/office/officeart/2005/8/layout/hList1"/>
    <dgm:cxn modelId="{0D05AD2B-BD70-4B12-B353-868E563692EF}" type="presOf" srcId="{EA69AA9B-5922-4B8F-9AA3-A20C1F4CBF63}" destId="{775E99D4-1909-4758-A6A3-CF6EDCD5ABED}" srcOrd="0" destOrd="0" presId="urn:microsoft.com/office/officeart/2005/8/layout/hList1"/>
    <dgm:cxn modelId="{001F4B79-BA06-498C-B1AB-E1ACD92B8419}" srcId="{EA69AA9B-5922-4B8F-9AA3-A20C1F4CBF63}" destId="{487B8C82-EFD8-4A28-88F5-1E5E28E91C25}" srcOrd="0" destOrd="0" parTransId="{AAD01CD1-23D8-4CD4-93DD-44C18280B47D}" sibTransId="{54B92BD9-A0C4-4144-BE18-3634502C65BB}"/>
    <dgm:cxn modelId="{74DB6F41-8921-442F-94E8-C5980645A8CB}" type="presParOf" srcId="{775E99D4-1909-4758-A6A3-CF6EDCD5ABED}" destId="{02817F3D-0B1B-4E8E-8783-7820090689C6}" srcOrd="0" destOrd="0" presId="urn:microsoft.com/office/officeart/2005/8/layout/hList1"/>
    <dgm:cxn modelId="{7A981469-8197-470B-94F6-F6690A69D5BA}" type="presParOf" srcId="{02817F3D-0B1B-4E8E-8783-7820090689C6}" destId="{F7786614-F4AB-4F99-9F06-15028FBA84EE}" srcOrd="0" destOrd="0" presId="urn:microsoft.com/office/officeart/2005/8/layout/hList1"/>
    <dgm:cxn modelId="{E6E5BFFE-FFE2-4A6C-AB61-0A4593285CBE}" type="presParOf" srcId="{02817F3D-0B1B-4E8E-8783-7820090689C6}" destId="{B288B024-8DC2-4982-BC3E-396C34A26E0B}"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F7DEC42-744A-44DB-9269-344A7C407FE4}"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D0F8395C-DEA3-459A-BB3D-CFF07AC24793}">
      <dgm:prSet/>
      <dgm:spPr/>
      <dgm:t>
        <a:bodyPr/>
        <a:lstStyle/>
        <a:p>
          <a:pPr rtl="0"/>
          <a:r>
            <a:rPr lang="en-GB" smtClean="0"/>
            <a:t>Derian Policy- Standards of Clinical Record Keeping (2022) states….</a:t>
          </a:r>
          <a:endParaRPr lang="en-GB"/>
        </a:p>
      </dgm:t>
    </dgm:pt>
    <dgm:pt modelId="{7255CB7C-2DBF-4C9F-98D5-D02C3EBA2EA0}" type="parTrans" cxnId="{98A0ADA5-3F85-4AA2-A24A-E50810B4DCA5}">
      <dgm:prSet/>
      <dgm:spPr/>
      <dgm:t>
        <a:bodyPr/>
        <a:lstStyle/>
        <a:p>
          <a:endParaRPr lang="en-US"/>
        </a:p>
      </dgm:t>
    </dgm:pt>
    <dgm:pt modelId="{35EBAD25-02BD-4FB2-B83E-7F4E02235698}" type="sibTrans" cxnId="{98A0ADA5-3F85-4AA2-A24A-E50810B4DCA5}">
      <dgm:prSet/>
      <dgm:spPr/>
      <dgm:t>
        <a:bodyPr/>
        <a:lstStyle/>
        <a:p>
          <a:endParaRPr lang="en-US"/>
        </a:p>
      </dgm:t>
    </dgm:pt>
    <dgm:pt modelId="{13730261-4E1F-464D-8310-A4819EBD3FEB}">
      <dgm:prSet/>
      <dgm:spPr/>
      <dgm:t>
        <a:bodyPr/>
        <a:lstStyle/>
        <a:p>
          <a:pPr rtl="0"/>
          <a:r>
            <a:rPr lang="en-GB" dirty="0" smtClean="0"/>
            <a:t>All paper entries to records should be signed.</a:t>
          </a:r>
          <a:endParaRPr lang="en-GB" dirty="0"/>
        </a:p>
      </dgm:t>
    </dgm:pt>
    <dgm:pt modelId="{967BB9F1-5E24-4677-96B7-ADB152D7D982}" type="parTrans" cxnId="{FE5E5421-C6F2-4AF0-AFB3-9375F7957E9C}">
      <dgm:prSet/>
      <dgm:spPr/>
      <dgm:t>
        <a:bodyPr/>
        <a:lstStyle/>
        <a:p>
          <a:endParaRPr lang="en-US"/>
        </a:p>
      </dgm:t>
    </dgm:pt>
    <dgm:pt modelId="{24EE092B-478C-44F6-8C39-370E1D917E08}" type="sibTrans" cxnId="{FE5E5421-C6F2-4AF0-AFB3-9375F7957E9C}">
      <dgm:prSet/>
      <dgm:spPr/>
      <dgm:t>
        <a:bodyPr/>
        <a:lstStyle/>
        <a:p>
          <a:endParaRPr lang="en-US"/>
        </a:p>
      </dgm:t>
    </dgm:pt>
    <dgm:pt modelId="{2DCCCFE1-3282-4489-B886-19ACD67F1304}">
      <dgm:prSet/>
      <dgm:spPr/>
      <dgm:t>
        <a:bodyPr/>
        <a:lstStyle/>
        <a:p>
          <a:pPr rtl="0"/>
          <a:r>
            <a:rPr lang="en-GB" dirty="0" smtClean="0"/>
            <a:t>In the unlikely event that you need to alter your own or another healthcare professional’s records, you must give your name and job title, and sign and date the original documentation. You should make sure that the alterations you make, and the original record, are clear and auditable</a:t>
          </a:r>
          <a:endParaRPr lang="en-GB" dirty="0"/>
        </a:p>
      </dgm:t>
    </dgm:pt>
    <dgm:pt modelId="{14FB2E60-6DEF-44D7-A6CA-BD8EA503DF90}" type="parTrans" cxnId="{2B484BE0-87C9-4BFF-AD8F-5EB6B2A7D8BC}">
      <dgm:prSet/>
      <dgm:spPr/>
      <dgm:t>
        <a:bodyPr/>
        <a:lstStyle/>
        <a:p>
          <a:endParaRPr lang="en-US"/>
        </a:p>
      </dgm:t>
    </dgm:pt>
    <dgm:pt modelId="{93B5479A-3530-44B9-84ED-11ACF041AEF7}" type="sibTrans" cxnId="{2B484BE0-87C9-4BFF-AD8F-5EB6B2A7D8BC}">
      <dgm:prSet/>
      <dgm:spPr/>
      <dgm:t>
        <a:bodyPr/>
        <a:lstStyle/>
        <a:p>
          <a:endParaRPr lang="en-US"/>
        </a:p>
      </dgm:t>
    </dgm:pt>
    <dgm:pt modelId="{713661A4-88B6-42D1-8035-D5F56A40B3DE}" type="pres">
      <dgm:prSet presAssocID="{CF7DEC42-744A-44DB-9269-344A7C407FE4}" presName="Name0" presStyleCnt="0">
        <dgm:presLayoutVars>
          <dgm:dir/>
          <dgm:animLvl val="lvl"/>
          <dgm:resizeHandles val="exact"/>
        </dgm:presLayoutVars>
      </dgm:prSet>
      <dgm:spPr/>
      <dgm:t>
        <a:bodyPr/>
        <a:lstStyle/>
        <a:p>
          <a:endParaRPr lang="en-US"/>
        </a:p>
      </dgm:t>
    </dgm:pt>
    <dgm:pt modelId="{8A087903-9C75-4E81-9279-9A4CB6CAD159}" type="pres">
      <dgm:prSet presAssocID="{D0F8395C-DEA3-459A-BB3D-CFF07AC24793}" presName="composite" presStyleCnt="0"/>
      <dgm:spPr/>
    </dgm:pt>
    <dgm:pt modelId="{D8DDE15C-3D71-404A-8210-D7D6A071C6FE}" type="pres">
      <dgm:prSet presAssocID="{D0F8395C-DEA3-459A-BB3D-CFF07AC24793}" presName="parTx" presStyleLbl="alignNode1" presStyleIdx="0" presStyleCnt="1">
        <dgm:presLayoutVars>
          <dgm:chMax val="0"/>
          <dgm:chPref val="0"/>
          <dgm:bulletEnabled val="1"/>
        </dgm:presLayoutVars>
      </dgm:prSet>
      <dgm:spPr/>
      <dgm:t>
        <a:bodyPr/>
        <a:lstStyle/>
        <a:p>
          <a:endParaRPr lang="en-US"/>
        </a:p>
      </dgm:t>
    </dgm:pt>
    <dgm:pt modelId="{F0950408-6866-45EF-A1F9-FFF76964378B}" type="pres">
      <dgm:prSet presAssocID="{D0F8395C-DEA3-459A-BB3D-CFF07AC24793}" presName="desTx" presStyleLbl="alignAccFollowNode1" presStyleIdx="0" presStyleCnt="1">
        <dgm:presLayoutVars>
          <dgm:bulletEnabled val="1"/>
        </dgm:presLayoutVars>
      </dgm:prSet>
      <dgm:spPr/>
      <dgm:t>
        <a:bodyPr/>
        <a:lstStyle/>
        <a:p>
          <a:endParaRPr lang="en-US"/>
        </a:p>
      </dgm:t>
    </dgm:pt>
  </dgm:ptLst>
  <dgm:cxnLst>
    <dgm:cxn modelId="{FAEFD189-C033-4243-BFD3-48DA1F1A3F41}" type="presOf" srcId="{13730261-4E1F-464D-8310-A4819EBD3FEB}" destId="{F0950408-6866-45EF-A1F9-FFF76964378B}" srcOrd="0" destOrd="0" presId="urn:microsoft.com/office/officeart/2005/8/layout/hList1"/>
    <dgm:cxn modelId="{2E2E5FF0-9D11-4D41-958E-113D5FFDA789}" type="presOf" srcId="{D0F8395C-DEA3-459A-BB3D-CFF07AC24793}" destId="{D8DDE15C-3D71-404A-8210-D7D6A071C6FE}" srcOrd="0" destOrd="0" presId="urn:microsoft.com/office/officeart/2005/8/layout/hList1"/>
    <dgm:cxn modelId="{6670E230-5870-4E20-8A97-1705CE88785D}" type="presOf" srcId="{2DCCCFE1-3282-4489-B886-19ACD67F1304}" destId="{F0950408-6866-45EF-A1F9-FFF76964378B}" srcOrd="0" destOrd="1" presId="urn:microsoft.com/office/officeart/2005/8/layout/hList1"/>
    <dgm:cxn modelId="{2B484BE0-87C9-4BFF-AD8F-5EB6B2A7D8BC}" srcId="{D0F8395C-DEA3-459A-BB3D-CFF07AC24793}" destId="{2DCCCFE1-3282-4489-B886-19ACD67F1304}" srcOrd="1" destOrd="0" parTransId="{14FB2E60-6DEF-44D7-A6CA-BD8EA503DF90}" sibTransId="{93B5479A-3530-44B9-84ED-11ACF041AEF7}"/>
    <dgm:cxn modelId="{7AD6F674-B8F5-4D07-9E8A-42AE26D3D02A}" type="presOf" srcId="{CF7DEC42-744A-44DB-9269-344A7C407FE4}" destId="{713661A4-88B6-42D1-8035-D5F56A40B3DE}" srcOrd="0" destOrd="0" presId="urn:microsoft.com/office/officeart/2005/8/layout/hList1"/>
    <dgm:cxn modelId="{98A0ADA5-3F85-4AA2-A24A-E50810B4DCA5}" srcId="{CF7DEC42-744A-44DB-9269-344A7C407FE4}" destId="{D0F8395C-DEA3-459A-BB3D-CFF07AC24793}" srcOrd="0" destOrd="0" parTransId="{7255CB7C-2DBF-4C9F-98D5-D02C3EBA2EA0}" sibTransId="{35EBAD25-02BD-4FB2-B83E-7F4E02235698}"/>
    <dgm:cxn modelId="{FE5E5421-C6F2-4AF0-AFB3-9375F7957E9C}" srcId="{D0F8395C-DEA3-459A-BB3D-CFF07AC24793}" destId="{13730261-4E1F-464D-8310-A4819EBD3FEB}" srcOrd="0" destOrd="0" parTransId="{967BB9F1-5E24-4677-96B7-ADB152D7D982}" sibTransId="{24EE092B-478C-44F6-8C39-370E1D917E08}"/>
    <dgm:cxn modelId="{F7B3E609-BC35-461B-BACE-EE86C977EBA9}" type="presParOf" srcId="{713661A4-88B6-42D1-8035-D5F56A40B3DE}" destId="{8A087903-9C75-4E81-9279-9A4CB6CAD159}" srcOrd="0" destOrd="0" presId="urn:microsoft.com/office/officeart/2005/8/layout/hList1"/>
    <dgm:cxn modelId="{2A5402F1-52E5-48FD-9B0E-8724A675A151}" type="presParOf" srcId="{8A087903-9C75-4E81-9279-9A4CB6CAD159}" destId="{D8DDE15C-3D71-404A-8210-D7D6A071C6FE}" srcOrd="0" destOrd="0" presId="urn:microsoft.com/office/officeart/2005/8/layout/hList1"/>
    <dgm:cxn modelId="{13141D48-EE10-42DC-B209-2576C9348074}" type="presParOf" srcId="{8A087903-9C75-4E81-9279-9A4CB6CAD159}" destId="{F0950408-6866-45EF-A1F9-FFF76964378B}"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D034662-4BE1-4AE9-8DEF-74F3AF7E6B19}" type="doc">
      <dgm:prSet loTypeId="urn:microsoft.com/office/officeart/2008/layout/VerticalCurvedList" loCatId="list" qsTypeId="urn:microsoft.com/office/officeart/2005/8/quickstyle/simple1" qsCatId="simple" csTypeId="urn:microsoft.com/office/officeart/2005/8/colors/accent1_2" csCatId="accent1"/>
      <dgm:spPr/>
      <dgm:t>
        <a:bodyPr/>
        <a:lstStyle/>
        <a:p>
          <a:endParaRPr lang="en-US"/>
        </a:p>
      </dgm:t>
    </dgm:pt>
    <dgm:pt modelId="{026F3638-5E16-4722-B08D-6385CCAEE66E}">
      <dgm:prSet/>
      <dgm:spPr/>
      <dgm:t>
        <a:bodyPr/>
        <a:lstStyle/>
        <a:p>
          <a:pPr rtl="0"/>
          <a:r>
            <a:rPr lang="en-GB" b="0" i="0" baseline="0" smtClean="0"/>
            <a:t>You should use your professional judgement to decide what is relevant and what should be recorded </a:t>
          </a:r>
          <a:endParaRPr lang="en-GB"/>
        </a:p>
      </dgm:t>
    </dgm:pt>
    <dgm:pt modelId="{342EE969-A553-4152-BFD7-0F1B4B9D80DD}" type="parTrans" cxnId="{7CA1D230-A14F-4E4D-94DC-DC26BBCDDBD9}">
      <dgm:prSet/>
      <dgm:spPr/>
      <dgm:t>
        <a:bodyPr/>
        <a:lstStyle/>
        <a:p>
          <a:endParaRPr lang="en-US"/>
        </a:p>
      </dgm:t>
    </dgm:pt>
    <dgm:pt modelId="{BC9F46F1-716F-4316-A3A2-86AC5A2C1399}" type="sibTrans" cxnId="{7CA1D230-A14F-4E4D-94DC-DC26BBCDDBD9}">
      <dgm:prSet/>
      <dgm:spPr/>
      <dgm:t>
        <a:bodyPr/>
        <a:lstStyle/>
        <a:p>
          <a:endParaRPr lang="en-US"/>
        </a:p>
      </dgm:t>
    </dgm:pt>
    <dgm:pt modelId="{E7414A23-6829-489E-BC14-71904E8B98ED}">
      <dgm:prSet/>
      <dgm:spPr/>
      <dgm:t>
        <a:bodyPr/>
        <a:lstStyle/>
        <a:p>
          <a:pPr rtl="0"/>
          <a:r>
            <a:rPr lang="en-GB" b="0" i="0" baseline="0" smtClean="0"/>
            <a:t>You should record details of any assessments and reviews undertaken, and provide clear evidence of the arrangements you have made for future and ongoing care. This should also include details of information given about care and treatment. </a:t>
          </a:r>
          <a:endParaRPr lang="en-GB"/>
        </a:p>
      </dgm:t>
    </dgm:pt>
    <dgm:pt modelId="{45D82649-D728-4DA5-9FE9-34A346E0AA97}" type="parTrans" cxnId="{DFF2ABC5-D06B-43D8-8AF2-BD7563F5A7FB}">
      <dgm:prSet/>
      <dgm:spPr/>
      <dgm:t>
        <a:bodyPr/>
        <a:lstStyle/>
        <a:p>
          <a:endParaRPr lang="en-US"/>
        </a:p>
      </dgm:t>
    </dgm:pt>
    <dgm:pt modelId="{5BEA3719-4E14-4456-AC15-85BB1BB51D50}" type="sibTrans" cxnId="{DFF2ABC5-D06B-43D8-8AF2-BD7563F5A7FB}">
      <dgm:prSet/>
      <dgm:spPr/>
      <dgm:t>
        <a:bodyPr/>
        <a:lstStyle/>
        <a:p>
          <a:endParaRPr lang="en-US"/>
        </a:p>
      </dgm:t>
    </dgm:pt>
    <dgm:pt modelId="{4046D52C-EA3C-490D-AE0D-3C9803EE8448}">
      <dgm:prSet/>
      <dgm:spPr/>
      <dgm:t>
        <a:bodyPr/>
        <a:lstStyle/>
        <a:p>
          <a:pPr rtl="0"/>
          <a:r>
            <a:rPr lang="en-GB" b="0" i="0" baseline="0" smtClean="0"/>
            <a:t>Records should identify any risks or problems that have arisen and show the action taken to deal with them </a:t>
          </a:r>
          <a:endParaRPr lang="en-GB"/>
        </a:p>
      </dgm:t>
    </dgm:pt>
    <dgm:pt modelId="{5F171EA6-A0B3-45D4-9A43-7F962A141C76}" type="parTrans" cxnId="{FC2B058E-0F56-49AB-BFBB-9D3213A689AD}">
      <dgm:prSet/>
      <dgm:spPr/>
      <dgm:t>
        <a:bodyPr/>
        <a:lstStyle/>
        <a:p>
          <a:endParaRPr lang="en-US"/>
        </a:p>
      </dgm:t>
    </dgm:pt>
    <dgm:pt modelId="{820C9196-2210-43FB-AE80-B8E0625716F0}" type="sibTrans" cxnId="{FC2B058E-0F56-49AB-BFBB-9D3213A689AD}">
      <dgm:prSet/>
      <dgm:spPr/>
      <dgm:t>
        <a:bodyPr/>
        <a:lstStyle/>
        <a:p>
          <a:endParaRPr lang="en-US"/>
        </a:p>
      </dgm:t>
    </dgm:pt>
    <dgm:pt modelId="{44DBA250-EA15-4583-817F-375B3E5207D6}">
      <dgm:prSet/>
      <dgm:spPr/>
      <dgm:t>
        <a:bodyPr/>
        <a:lstStyle/>
        <a:p>
          <a:pPr rtl="0"/>
          <a:r>
            <a:rPr lang="en-GB" b="0" i="0" baseline="0" smtClean="0"/>
            <a:t>Ensure the next person to pick up those notes is able to have all the information they need to care for our Child or Young Person </a:t>
          </a:r>
          <a:endParaRPr lang="en-GB"/>
        </a:p>
      </dgm:t>
    </dgm:pt>
    <dgm:pt modelId="{A0E4897F-3657-43AB-ABCF-C6F3A2F6A07E}" type="parTrans" cxnId="{A2518036-05D4-421F-8E36-A131690B335A}">
      <dgm:prSet/>
      <dgm:spPr/>
      <dgm:t>
        <a:bodyPr/>
        <a:lstStyle/>
        <a:p>
          <a:endParaRPr lang="en-US"/>
        </a:p>
      </dgm:t>
    </dgm:pt>
    <dgm:pt modelId="{CBC6FF5F-0941-45CA-9B2D-72C1CCA3A48C}" type="sibTrans" cxnId="{A2518036-05D4-421F-8E36-A131690B335A}">
      <dgm:prSet/>
      <dgm:spPr/>
      <dgm:t>
        <a:bodyPr/>
        <a:lstStyle/>
        <a:p>
          <a:endParaRPr lang="en-US"/>
        </a:p>
      </dgm:t>
    </dgm:pt>
    <dgm:pt modelId="{6318C720-9AB0-49D2-AE63-3D73E227AB61}" type="pres">
      <dgm:prSet presAssocID="{7D034662-4BE1-4AE9-8DEF-74F3AF7E6B19}" presName="Name0" presStyleCnt="0">
        <dgm:presLayoutVars>
          <dgm:chMax val="7"/>
          <dgm:chPref val="7"/>
          <dgm:dir/>
        </dgm:presLayoutVars>
      </dgm:prSet>
      <dgm:spPr/>
      <dgm:t>
        <a:bodyPr/>
        <a:lstStyle/>
        <a:p>
          <a:endParaRPr lang="en-US"/>
        </a:p>
      </dgm:t>
    </dgm:pt>
    <dgm:pt modelId="{4848CFB2-2525-4B9A-9C60-8F49AC3FFB76}" type="pres">
      <dgm:prSet presAssocID="{7D034662-4BE1-4AE9-8DEF-74F3AF7E6B19}" presName="Name1" presStyleCnt="0"/>
      <dgm:spPr/>
    </dgm:pt>
    <dgm:pt modelId="{D1716D65-AD99-41A8-AD8D-86EDCB12ED27}" type="pres">
      <dgm:prSet presAssocID="{7D034662-4BE1-4AE9-8DEF-74F3AF7E6B19}" presName="cycle" presStyleCnt="0"/>
      <dgm:spPr/>
    </dgm:pt>
    <dgm:pt modelId="{36A71910-9218-47D8-A2FC-A0672A871E49}" type="pres">
      <dgm:prSet presAssocID="{7D034662-4BE1-4AE9-8DEF-74F3AF7E6B19}" presName="srcNode" presStyleLbl="node1" presStyleIdx="0" presStyleCnt="4"/>
      <dgm:spPr/>
    </dgm:pt>
    <dgm:pt modelId="{700FDD99-7116-49BF-ACEC-394F3A88A8FA}" type="pres">
      <dgm:prSet presAssocID="{7D034662-4BE1-4AE9-8DEF-74F3AF7E6B19}" presName="conn" presStyleLbl="parChTrans1D2" presStyleIdx="0" presStyleCnt="1"/>
      <dgm:spPr/>
      <dgm:t>
        <a:bodyPr/>
        <a:lstStyle/>
        <a:p>
          <a:endParaRPr lang="en-US"/>
        </a:p>
      </dgm:t>
    </dgm:pt>
    <dgm:pt modelId="{20A2F80F-8F12-4882-88D3-C1B5481FEE62}" type="pres">
      <dgm:prSet presAssocID="{7D034662-4BE1-4AE9-8DEF-74F3AF7E6B19}" presName="extraNode" presStyleLbl="node1" presStyleIdx="0" presStyleCnt="4"/>
      <dgm:spPr/>
    </dgm:pt>
    <dgm:pt modelId="{E25E75CE-FB12-46DF-9E87-AAC4FEDA5390}" type="pres">
      <dgm:prSet presAssocID="{7D034662-4BE1-4AE9-8DEF-74F3AF7E6B19}" presName="dstNode" presStyleLbl="node1" presStyleIdx="0" presStyleCnt="4"/>
      <dgm:spPr/>
    </dgm:pt>
    <dgm:pt modelId="{60477D78-A97B-40D7-A7C2-814A135B47D9}" type="pres">
      <dgm:prSet presAssocID="{026F3638-5E16-4722-B08D-6385CCAEE66E}" presName="text_1" presStyleLbl="node1" presStyleIdx="0" presStyleCnt="4">
        <dgm:presLayoutVars>
          <dgm:bulletEnabled val="1"/>
        </dgm:presLayoutVars>
      </dgm:prSet>
      <dgm:spPr/>
      <dgm:t>
        <a:bodyPr/>
        <a:lstStyle/>
        <a:p>
          <a:endParaRPr lang="en-US"/>
        </a:p>
      </dgm:t>
    </dgm:pt>
    <dgm:pt modelId="{396E3B1B-E415-4BA1-901D-63DADD348695}" type="pres">
      <dgm:prSet presAssocID="{026F3638-5E16-4722-B08D-6385CCAEE66E}" presName="accent_1" presStyleCnt="0"/>
      <dgm:spPr/>
    </dgm:pt>
    <dgm:pt modelId="{67658850-33B8-4A7F-9212-DB0A06074AB2}" type="pres">
      <dgm:prSet presAssocID="{026F3638-5E16-4722-B08D-6385CCAEE66E}" presName="accentRepeatNode" presStyleLbl="solidFgAcc1" presStyleIdx="0" presStyleCnt="4"/>
      <dgm:spPr/>
    </dgm:pt>
    <dgm:pt modelId="{A556D44E-802D-44E1-8C81-FB3BE928ED01}" type="pres">
      <dgm:prSet presAssocID="{E7414A23-6829-489E-BC14-71904E8B98ED}" presName="text_2" presStyleLbl="node1" presStyleIdx="1" presStyleCnt="4">
        <dgm:presLayoutVars>
          <dgm:bulletEnabled val="1"/>
        </dgm:presLayoutVars>
      </dgm:prSet>
      <dgm:spPr/>
      <dgm:t>
        <a:bodyPr/>
        <a:lstStyle/>
        <a:p>
          <a:endParaRPr lang="en-US"/>
        </a:p>
      </dgm:t>
    </dgm:pt>
    <dgm:pt modelId="{FEBE2497-605D-47F6-B8DF-09B57ECE89E2}" type="pres">
      <dgm:prSet presAssocID="{E7414A23-6829-489E-BC14-71904E8B98ED}" presName="accent_2" presStyleCnt="0"/>
      <dgm:spPr/>
    </dgm:pt>
    <dgm:pt modelId="{3A7DBA8C-1E94-44DA-A2C4-0E1DF669120A}" type="pres">
      <dgm:prSet presAssocID="{E7414A23-6829-489E-BC14-71904E8B98ED}" presName="accentRepeatNode" presStyleLbl="solidFgAcc1" presStyleIdx="1" presStyleCnt="4"/>
      <dgm:spPr/>
    </dgm:pt>
    <dgm:pt modelId="{BF59B46B-978D-40F5-8825-82071B769D18}" type="pres">
      <dgm:prSet presAssocID="{4046D52C-EA3C-490D-AE0D-3C9803EE8448}" presName="text_3" presStyleLbl="node1" presStyleIdx="2" presStyleCnt="4">
        <dgm:presLayoutVars>
          <dgm:bulletEnabled val="1"/>
        </dgm:presLayoutVars>
      </dgm:prSet>
      <dgm:spPr/>
      <dgm:t>
        <a:bodyPr/>
        <a:lstStyle/>
        <a:p>
          <a:endParaRPr lang="en-US"/>
        </a:p>
      </dgm:t>
    </dgm:pt>
    <dgm:pt modelId="{F04EADC2-E6B7-422B-8D3E-DDFD204DE02E}" type="pres">
      <dgm:prSet presAssocID="{4046D52C-EA3C-490D-AE0D-3C9803EE8448}" presName="accent_3" presStyleCnt="0"/>
      <dgm:spPr/>
    </dgm:pt>
    <dgm:pt modelId="{D6A05CD3-7DCC-4034-90A2-D525357D9957}" type="pres">
      <dgm:prSet presAssocID="{4046D52C-EA3C-490D-AE0D-3C9803EE8448}" presName="accentRepeatNode" presStyleLbl="solidFgAcc1" presStyleIdx="2" presStyleCnt="4"/>
      <dgm:spPr/>
    </dgm:pt>
    <dgm:pt modelId="{36E7970D-E18C-4D8C-901A-CCACB50DA67D}" type="pres">
      <dgm:prSet presAssocID="{44DBA250-EA15-4583-817F-375B3E5207D6}" presName="text_4" presStyleLbl="node1" presStyleIdx="3" presStyleCnt="4">
        <dgm:presLayoutVars>
          <dgm:bulletEnabled val="1"/>
        </dgm:presLayoutVars>
      </dgm:prSet>
      <dgm:spPr/>
      <dgm:t>
        <a:bodyPr/>
        <a:lstStyle/>
        <a:p>
          <a:endParaRPr lang="en-US"/>
        </a:p>
      </dgm:t>
    </dgm:pt>
    <dgm:pt modelId="{EEC4C071-A70F-4702-9BC8-6B0DCFABA0A8}" type="pres">
      <dgm:prSet presAssocID="{44DBA250-EA15-4583-817F-375B3E5207D6}" presName="accent_4" presStyleCnt="0"/>
      <dgm:spPr/>
    </dgm:pt>
    <dgm:pt modelId="{19723F68-D53E-49AC-9D0F-7835F5B39CBA}" type="pres">
      <dgm:prSet presAssocID="{44DBA250-EA15-4583-817F-375B3E5207D6}" presName="accentRepeatNode" presStyleLbl="solidFgAcc1" presStyleIdx="3" presStyleCnt="4"/>
      <dgm:spPr/>
    </dgm:pt>
  </dgm:ptLst>
  <dgm:cxnLst>
    <dgm:cxn modelId="{629681C2-A27C-460C-9BB1-7FE00B740BA9}" type="presOf" srcId="{026F3638-5E16-4722-B08D-6385CCAEE66E}" destId="{60477D78-A97B-40D7-A7C2-814A135B47D9}" srcOrd="0" destOrd="0" presId="urn:microsoft.com/office/officeart/2008/layout/VerticalCurvedList"/>
    <dgm:cxn modelId="{DFF2ABC5-D06B-43D8-8AF2-BD7563F5A7FB}" srcId="{7D034662-4BE1-4AE9-8DEF-74F3AF7E6B19}" destId="{E7414A23-6829-489E-BC14-71904E8B98ED}" srcOrd="1" destOrd="0" parTransId="{45D82649-D728-4DA5-9FE9-34A346E0AA97}" sibTransId="{5BEA3719-4E14-4456-AC15-85BB1BB51D50}"/>
    <dgm:cxn modelId="{793B4360-DA30-4C49-9E0A-CA9EAE0161DE}" type="presOf" srcId="{44DBA250-EA15-4583-817F-375B3E5207D6}" destId="{36E7970D-E18C-4D8C-901A-CCACB50DA67D}" srcOrd="0" destOrd="0" presId="urn:microsoft.com/office/officeart/2008/layout/VerticalCurvedList"/>
    <dgm:cxn modelId="{79C17E6E-C8CC-40AF-8DDE-7BDB4D5BBC97}" type="presOf" srcId="{BC9F46F1-716F-4316-A3A2-86AC5A2C1399}" destId="{700FDD99-7116-49BF-ACEC-394F3A88A8FA}" srcOrd="0" destOrd="0" presId="urn:microsoft.com/office/officeart/2008/layout/VerticalCurvedList"/>
    <dgm:cxn modelId="{FC2B058E-0F56-49AB-BFBB-9D3213A689AD}" srcId="{7D034662-4BE1-4AE9-8DEF-74F3AF7E6B19}" destId="{4046D52C-EA3C-490D-AE0D-3C9803EE8448}" srcOrd="2" destOrd="0" parTransId="{5F171EA6-A0B3-45D4-9A43-7F962A141C76}" sibTransId="{820C9196-2210-43FB-AE80-B8E0625716F0}"/>
    <dgm:cxn modelId="{491B6B7F-C6A1-4691-BA6C-88EC3E5BDAA5}" type="presOf" srcId="{E7414A23-6829-489E-BC14-71904E8B98ED}" destId="{A556D44E-802D-44E1-8C81-FB3BE928ED01}" srcOrd="0" destOrd="0" presId="urn:microsoft.com/office/officeart/2008/layout/VerticalCurvedList"/>
    <dgm:cxn modelId="{7CA1D230-A14F-4E4D-94DC-DC26BBCDDBD9}" srcId="{7D034662-4BE1-4AE9-8DEF-74F3AF7E6B19}" destId="{026F3638-5E16-4722-B08D-6385CCAEE66E}" srcOrd="0" destOrd="0" parTransId="{342EE969-A553-4152-BFD7-0F1B4B9D80DD}" sibTransId="{BC9F46F1-716F-4316-A3A2-86AC5A2C1399}"/>
    <dgm:cxn modelId="{F8F6285F-CAC7-4515-A8C3-3C609D61F144}" type="presOf" srcId="{7D034662-4BE1-4AE9-8DEF-74F3AF7E6B19}" destId="{6318C720-9AB0-49D2-AE63-3D73E227AB61}" srcOrd="0" destOrd="0" presId="urn:microsoft.com/office/officeart/2008/layout/VerticalCurvedList"/>
    <dgm:cxn modelId="{1C3B8ADF-A540-4E88-891D-6234D2A5A499}" type="presOf" srcId="{4046D52C-EA3C-490D-AE0D-3C9803EE8448}" destId="{BF59B46B-978D-40F5-8825-82071B769D18}" srcOrd="0" destOrd="0" presId="urn:microsoft.com/office/officeart/2008/layout/VerticalCurvedList"/>
    <dgm:cxn modelId="{A2518036-05D4-421F-8E36-A131690B335A}" srcId="{7D034662-4BE1-4AE9-8DEF-74F3AF7E6B19}" destId="{44DBA250-EA15-4583-817F-375B3E5207D6}" srcOrd="3" destOrd="0" parTransId="{A0E4897F-3657-43AB-ABCF-C6F3A2F6A07E}" sibTransId="{CBC6FF5F-0941-45CA-9B2D-72C1CCA3A48C}"/>
    <dgm:cxn modelId="{5BAB86D3-3771-47AD-83F0-03993E55ECB6}" type="presParOf" srcId="{6318C720-9AB0-49D2-AE63-3D73E227AB61}" destId="{4848CFB2-2525-4B9A-9C60-8F49AC3FFB76}" srcOrd="0" destOrd="0" presId="urn:microsoft.com/office/officeart/2008/layout/VerticalCurvedList"/>
    <dgm:cxn modelId="{AA7F3692-9FB4-4E1E-BE2B-F2F7C9EE8C61}" type="presParOf" srcId="{4848CFB2-2525-4B9A-9C60-8F49AC3FFB76}" destId="{D1716D65-AD99-41A8-AD8D-86EDCB12ED27}" srcOrd="0" destOrd="0" presId="urn:microsoft.com/office/officeart/2008/layout/VerticalCurvedList"/>
    <dgm:cxn modelId="{64B29602-45EC-4679-B2B0-BFB8C347CF51}" type="presParOf" srcId="{D1716D65-AD99-41A8-AD8D-86EDCB12ED27}" destId="{36A71910-9218-47D8-A2FC-A0672A871E49}" srcOrd="0" destOrd="0" presId="urn:microsoft.com/office/officeart/2008/layout/VerticalCurvedList"/>
    <dgm:cxn modelId="{0DBF50F4-5212-43D3-BF7F-4E907BC78561}" type="presParOf" srcId="{D1716D65-AD99-41A8-AD8D-86EDCB12ED27}" destId="{700FDD99-7116-49BF-ACEC-394F3A88A8FA}" srcOrd="1" destOrd="0" presId="urn:microsoft.com/office/officeart/2008/layout/VerticalCurvedList"/>
    <dgm:cxn modelId="{6F332CE9-42F5-4F4C-83C0-CD51F0496AB2}" type="presParOf" srcId="{D1716D65-AD99-41A8-AD8D-86EDCB12ED27}" destId="{20A2F80F-8F12-4882-88D3-C1B5481FEE62}" srcOrd="2" destOrd="0" presId="urn:microsoft.com/office/officeart/2008/layout/VerticalCurvedList"/>
    <dgm:cxn modelId="{330C3E34-DAAB-4BA4-9531-82F602D9C4FF}" type="presParOf" srcId="{D1716D65-AD99-41A8-AD8D-86EDCB12ED27}" destId="{E25E75CE-FB12-46DF-9E87-AAC4FEDA5390}" srcOrd="3" destOrd="0" presId="urn:microsoft.com/office/officeart/2008/layout/VerticalCurvedList"/>
    <dgm:cxn modelId="{1B8EEF5C-3154-48E4-B291-05A58B97ABC5}" type="presParOf" srcId="{4848CFB2-2525-4B9A-9C60-8F49AC3FFB76}" destId="{60477D78-A97B-40D7-A7C2-814A135B47D9}" srcOrd="1" destOrd="0" presId="urn:microsoft.com/office/officeart/2008/layout/VerticalCurvedList"/>
    <dgm:cxn modelId="{DFB1D7E5-1603-4786-8AAE-ED97DE40E2F8}" type="presParOf" srcId="{4848CFB2-2525-4B9A-9C60-8F49AC3FFB76}" destId="{396E3B1B-E415-4BA1-901D-63DADD348695}" srcOrd="2" destOrd="0" presId="urn:microsoft.com/office/officeart/2008/layout/VerticalCurvedList"/>
    <dgm:cxn modelId="{BB50CD48-3525-4F19-B4B0-754963F3A89A}" type="presParOf" srcId="{396E3B1B-E415-4BA1-901D-63DADD348695}" destId="{67658850-33B8-4A7F-9212-DB0A06074AB2}" srcOrd="0" destOrd="0" presId="urn:microsoft.com/office/officeart/2008/layout/VerticalCurvedList"/>
    <dgm:cxn modelId="{E7ABCB98-6759-42A5-976F-378DD418DA05}" type="presParOf" srcId="{4848CFB2-2525-4B9A-9C60-8F49AC3FFB76}" destId="{A556D44E-802D-44E1-8C81-FB3BE928ED01}" srcOrd="3" destOrd="0" presId="urn:microsoft.com/office/officeart/2008/layout/VerticalCurvedList"/>
    <dgm:cxn modelId="{4ABF1C7D-FAA5-42ED-8CFC-D549FDF91982}" type="presParOf" srcId="{4848CFB2-2525-4B9A-9C60-8F49AC3FFB76}" destId="{FEBE2497-605D-47F6-B8DF-09B57ECE89E2}" srcOrd="4" destOrd="0" presId="urn:microsoft.com/office/officeart/2008/layout/VerticalCurvedList"/>
    <dgm:cxn modelId="{938A919E-C3ED-499E-B578-C0FC28E9AC51}" type="presParOf" srcId="{FEBE2497-605D-47F6-B8DF-09B57ECE89E2}" destId="{3A7DBA8C-1E94-44DA-A2C4-0E1DF669120A}" srcOrd="0" destOrd="0" presId="urn:microsoft.com/office/officeart/2008/layout/VerticalCurvedList"/>
    <dgm:cxn modelId="{4103F024-67A7-4429-A80B-B9E05967E6EA}" type="presParOf" srcId="{4848CFB2-2525-4B9A-9C60-8F49AC3FFB76}" destId="{BF59B46B-978D-40F5-8825-82071B769D18}" srcOrd="5" destOrd="0" presId="urn:microsoft.com/office/officeart/2008/layout/VerticalCurvedList"/>
    <dgm:cxn modelId="{CF3B15EA-AA79-46A6-8DDF-8A771C262426}" type="presParOf" srcId="{4848CFB2-2525-4B9A-9C60-8F49AC3FFB76}" destId="{F04EADC2-E6B7-422B-8D3E-DDFD204DE02E}" srcOrd="6" destOrd="0" presId="urn:microsoft.com/office/officeart/2008/layout/VerticalCurvedList"/>
    <dgm:cxn modelId="{909BCC36-3C90-4224-BF06-7E048D5A4794}" type="presParOf" srcId="{F04EADC2-E6B7-422B-8D3E-DDFD204DE02E}" destId="{D6A05CD3-7DCC-4034-90A2-D525357D9957}" srcOrd="0" destOrd="0" presId="urn:microsoft.com/office/officeart/2008/layout/VerticalCurvedList"/>
    <dgm:cxn modelId="{F11D9770-F372-41C2-AA73-2E6701E6B8DD}" type="presParOf" srcId="{4848CFB2-2525-4B9A-9C60-8F49AC3FFB76}" destId="{36E7970D-E18C-4D8C-901A-CCACB50DA67D}" srcOrd="7" destOrd="0" presId="urn:microsoft.com/office/officeart/2008/layout/VerticalCurvedList"/>
    <dgm:cxn modelId="{9DE6749B-7F3C-4CA1-A065-7DE48FA6E288}" type="presParOf" srcId="{4848CFB2-2525-4B9A-9C60-8F49AC3FFB76}" destId="{EEC4C071-A70F-4702-9BC8-6B0DCFABA0A8}" srcOrd="8" destOrd="0" presId="urn:microsoft.com/office/officeart/2008/layout/VerticalCurvedList"/>
    <dgm:cxn modelId="{A26E4AD0-9AF4-4658-81D4-CB2BA16DDEB8}" type="presParOf" srcId="{EEC4C071-A70F-4702-9BC8-6B0DCFABA0A8}" destId="{19723F68-D53E-49AC-9D0F-7835F5B39CBA}"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23F4773-6AF5-413F-ADBA-DCDE3ED7F524}" type="doc">
      <dgm:prSet loTypeId="urn:microsoft.com/office/officeart/2008/layout/VerticalCurvedList" loCatId="list" qsTypeId="urn:microsoft.com/office/officeart/2005/8/quickstyle/simple1" qsCatId="simple" csTypeId="urn:microsoft.com/office/officeart/2005/8/colors/accent1_2" csCatId="accent1"/>
      <dgm:spPr/>
      <dgm:t>
        <a:bodyPr/>
        <a:lstStyle/>
        <a:p>
          <a:endParaRPr lang="en-US"/>
        </a:p>
      </dgm:t>
    </dgm:pt>
    <dgm:pt modelId="{E8F8B885-371B-4233-9785-A586A32DFC99}">
      <dgm:prSet/>
      <dgm:spPr/>
      <dgm:t>
        <a:bodyPr/>
        <a:lstStyle/>
        <a:p>
          <a:pPr rtl="0"/>
          <a:r>
            <a:rPr lang="en-GB" smtClean="0"/>
            <a:t>Where appropriate, the person in your care, or their carer, should be involved in the record keeping process </a:t>
          </a:r>
          <a:endParaRPr lang="en-GB"/>
        </a:p>
      </dgm:t>
    </dgm:pt>
    <dgm:pt modelId="{19B7F36B-BAE8-45B5-9779-F9E86796ED61}" type="parTrans" cxnId="{9FFAC077-81DE-479F-BEE2-FD0DE106E41E}">
      <dgm:prSet/>
      <dgm:spPr/>
      <dgm:t>
        <a:bodyPr/>
        <a:lstStyle/>
        <a:p>
          <a:endParaRPr lang="en-US"/>
        </a:p>
      </dgm:t>
    </dgm:pt>
    <dgm:pt modelId="{237C34EF-9563-44DD-919C-DE45D19FE193}" type="sibTrans" cxnId="{9FFAC077-81DE-479F-BEE2-FD0DE106E41E}">
      <dgm:prSet/>
      <dgm:spPr/>
      <dgm:t>
        <a:bodyPr/>
        <a:lstStyle/>
        <a:p>
          <a:endParaRPr lang="en-US"/>
        </a:p>
      </dgm:t>
    </dgm:pt>
    <dgm:pt modelId="{1A2F0590-A05E-4961-95E0-F8C953C87FD6}">
      <dgm:prSet/>
      <dgm:spPr/>
      <dgm:t>
        <a:bodyPr/>
        <a:lstStyle/>
        <a:p>
          <a:pPr rtl="0"/>
          <a:r>
            <a:rPr lang="en-GB" smtClean="0"/>
            <a:t>The language that you use should be easily understood by the people in your care</a:t>
          </a:r>
          <a:endParaRPr lang="en-GB"/>
        </a:p>
      </dgm:t>
    </dgm:pt>
    <dgm:pt modelId="{5D984823-0EAD-4683-A3D1-D321F5FE8D1E}" type="parTrans" cxnId="{3B12BA84-6605-4EB9-A02E-8A929757ABDA}">
      <dgm:prSet/>
      <dgm:spPr/>
      <dgm:t>
        <a:bodyPr/>
        <a:lstStyle/>
        <a:p>
          <a:endParaRPr lang="en-US"/>
        </a:p>
      </dgm:t>
    </dgm:pt>
    <dgm:pt modelId="{D4F12797-EA69-4FA9-91DB-78835F1D2A1D}" type="sibTrans" cxnId="{3B12BA84-6605-4EB9-A02E-8A929757ABDA}">
      <dgm:prSet/>
      <dgm:spPr/>
      <dgm:t>
        <a:bodyPr/>
        <a:lstStyle/>
        <a:p>
          <a:endParaRPr lang="en-US"/>
        </a:p>
      </dgm:t>
    </dgm:pt>
    <dgm:pt modelId="{C8773372-EEFE-4438-9442-02B650394231}">
      <dgm:prSet/>
      <dgm:spPr/>
      <dgm:t>
        <a:bodyPr/>
        <a:lstStyle/>
        <a:p>
          <a:pPr rtl="0"/>
          <a:r>
            <a:rPr lang="en-GB" smtClean="0"/>
            <a:t>You must never use coded expressions of sarcasm or humorous abbreviations to describe the people in your care.  </a:t>
          </a:r>
          <a:endParaRPr lang="en-GB"/>
        </a:p>
      </dgm:t>
    </dgm:pt>
    <dgm:pt modelId="{377ECAF1-C7A7-4C83-AAEC-337C3DCF9FDD}" type="parTrans" cxnId="{CC2397F5-4B60-4995-9BFB-098692D07BCC}">
      <dgm:prSet/>
      <dgm:spPr/>
      <dgm:t>
        <a:bodyPr/>
        <a:lstStyle/>
        <a:p>
          <a:endParaRPr lang="en-US"/>
        </a:p>
      </dgm:t>
    </dgm:pt>
    <dgm:pt modelId="{472D3774-9B29-42E0-92DD-13A2C5C58A75}" type="sibTrans" cxnId="{CC2397F5-4B60-4995-9BFB-098692D07BCC}">
      <dgm:prSet/>
      <dgm:spPr/>
      <dgm:t>
        <a:bodyPr/>
        <a:lstStyle/>
        <a:p>
          <a:endParaRPr lang="en-US"/>
        </a:p>
      </dgm:t>
    </dgm:pt>
    <dgm:pt modelId="{CA1D51A9-B377-43B4-BA6D-99A27E79B133}">
      <dgm:prSet/>
      <dgm:spPr/>
      <dgm:t>
        <a:bodyPr/>
        <a:lstStyle/>
        <a:p>
          <a:pPr rtl="0"/>
          <a:r>
            <a:rPr lang="en-GB" smtClean="0"/>
            <a:t>Please refer to the Derian Standards of Clinical Record Keeping 2022 for more information</a:t>
          </a:r>
          <a:endParaRPr lang="en-GB"/>
        </a:p>
      </dgm:t>
    </dgm:pt>
    <dgm:pt modelId="{E9CD1F1F-E8B6-4464-A906-1B56F65C3743}" type="parTrans" cxnId="{E1C3406E-CB03-4BCC-AAE7-4ADA4C722427}">
      <dgm:prSet/>
      <dgm:spPr/>
      <dgm:t>
        <a:bodyPr/>
        <a:lstStyle/>
        <a:p>
          <a:endParaRPr lang="en-US"/>
        </a:p>
      </dgm:t>
    </dgm:pt>
    <dgm:pt modelId="{6E2583DE-E37D-41E4-9537-BD965F45EA2E}" type="sibTrans" cxnId="{E1C3406E-CB03-4BCC-AAE7-4ADA4C722427}">
      <dgm:prSet/>
      <dgm:spPr/>
      <dgm:t>
        <a:bodyPr/>
        <a:lstStyle/>
        <a:p>
          <a:endParaRPr lang="en-US"/>
        </a:p>
      </dgm:t>
    </dgm:pt>
    <dgm:pt modelId="{73A2839F-7D52-4D50-8919-B7F5FBD3DEF9}" type="pres">
      <dgm:prSet presAssocID="{D23F4773-6AF5-413F-ADBA-DCDE3ED7F524}" presName="Name0" presStyleCnt="0">
        <dgm:presLayoutVars>
          <dgm:chMax val="7"/>
          <dgm:chPref val="7"/>
          <dgm:dir/>
        </dgm:presLayoutVars>
      </dgm:prSet>
      <dgm:spPr/>
      <dgm:t>
        <a:bodyPr/>
        <a:lstStyle/>
        <a:p>
          <a:endParaRPr lang="en-US"/>
        </a:p>
      </dgm:t>
    </dgm:pt>
    <dgm:pt modelId="{1335B17B-DFAE-43D8-96FB-A36C67AF2360}" type="pres">
      <dgm:prSet presAssocID="{D23F4773-6AF5-413F-ADBA-DCDE3ED7F524}" presName="Name1" presStyleCnt="0"/>
      <dgm:spPr/>
    </dgm:pt>
    <dgm:pt modelId="{FC86FA98-5A95-4541-B104-0C22D172F0B3}" type="pres">
      <dgm:prSet presAssocID="{D23F4773-6AF5-413F-ADBA-DCDE3ED7F524}" presName="cycle" presStyleCnt="0"/>
      <dgm:spPr/>
    </dgm:pt>
    <dgm:pt modelId="{847CD7AE-F21C-4F21-A542-4EF6A6BCE953}" type="pres">
      <dgm:prSet presAssocID="{D23F4773-6AF5-413F-ADBA-DCDE3ED7F524}" presName="srcNode" presStyleLbl="node1" presStyleIdx="0" presStyleCnt="4"/>
      <dgm:spPr/>
    </dgm:pt>
    <dgm:pt modelId="{48A2A2D0-C55D-4EC9-BD4F-54B966711701}" type="pres">
      <dgm:prSet presAssocID="{D23F4773-6AF5-413F-ADBA-DCDE3ED7F524}" presName="conn" presStyleLbl="parChTrans1D2" presStyleIdx="0" presStyleCnt="1"/>
      <dgm:spPr/>
      <dgm:t>
        <a:bodyPr/>
        <a:lstStyle/>
        <a:p>
          <a:endParaRPr lang="en-US"/>
        </a:p>
      </dgm:t>
    </dgm:pt>
    <dgm:pt modelId="{CE0604A6-DDB0-4CFB-948E-AF9473B48C64}" type="pres">
      <dgm:prSet presAssocID="{D23F4773-6AF5-413F-ADBA-DCDE3ED7F524}" presName="extraNode" presStyleLbl="node1" presStyleIdx="0" presStyleCnt="4"/>
      <dgm:spPr/>
    </dgm:pt>
    <dgm:pt modelId="{5B49788A-E394-40CE-BE9B-76D25E7C8664}" type="pres">
      <dgm:prSet presAssocID="{D23F4773-6AF5-413F-ADBA-DCDE3ED7F524}" presName="dstNode" presStyleLbl="node1" presStyleIdx="0" presStyleCnt="4"/>
      <dgm:spPr/>
    </dgm:pt>
    <dgm:pt modelId="{49BEE905-7AC1-4EB0-B3E8-98F47AA5650C}" type="pres">
      <dgm:prSet presAssocID="{E8F8B885-371B-4233-9785-A586A32DFC99}" presName="text_1" presStyleLbl="node1" presStyleIdx="0" presStyleCnt="4">
        <dgm:presLayoutVars>
          <dgm:bulletEnabled val="1"/>
        </dgm:presLayoutVars>
      </dgm:prSet>
      <dgm:spPr/>
      <dgm:t>
        <a:bodyPr/>
        <a:lstStyle/>
        <a:p>
          <a:endParaRPr lang="en-US"/>
        </a:p>
      </dgm:t>
    </dgm:pt>
    <dgm:pt modelId="{26A5CB43-1980-4E8C-9E87-801BA1FAAF36}" type="pres">
      <dgm:prSet presAssocID="{E8F8B885-371B-4233-9785-A586A32DFC99}" presName="accent_1" presStyleCnt="0"/>
      <dgm:spPr/>
    </dgm:pt>
    <dgm:pt modelId="{2FDADC84-3A33-4325-83C8-08B57D5CFFE9}" type="pres">
      <dgm:prSet presAssocID="{E8F8B885-371B-4233-9785-A586A32DFC99}" presName="accentRepeatNode" presStyleLbl="solidFgAcc1" presStyleIdx="0" presStyleCnt="4"/>
      <dgm:spPr/>
    </dgm:pt>
    <dgm:pt modelId="{1FA09474-6B8E-40D3-81B6-6779B32F5C81}" type="pres">
      <dgm:prSet presAssocID="{1A2F0590-A05E-4961-95E0-F8C953C87FD6}" presName="text_2" presStyleLbl="node1" presStyleIdx="1" presStyleCnt="4">
        <dgm:presLayoutVars>
          <dgm:bulletEnabled val="1"/>
        </dgm:presLayoutVars>
      </dgm:prSet>
      <dgm:spPr/>
      <dgm:t>
        <a:bodyPr/>
        <a:lstStyle/>
        <a:p>
          <a:endParaRPr lang="en-US"/>
        </a:p>
      </dgm:t>
    </dgm:pt>
    <dgm:pt modelId="{81084BB8-9174-40B4-B98A-18C09BB143A4}" type="pres">
      <dgm:prSet presAssocID="{1A2F0590-A05E-4961-95E0-F8C953C87FD6}" presName="accent_2" presStyleCnt="0"/>
      <dgm:spPr/>
    </dgm:pt>
    <dgm:pt modelId="{8A999E9B-7455-4167-89D9-8D1C74107C90}" type="pres">
      <dgm:prSet presAssocID="{1A2F0590-A05E-4961-95E0-F8C953C87FD6}" presName="accentRepeatNode" presStyleLbl="solidFgAcc1" presStyleIdx="1" presStyleCnt="4"/>
      <dgm:spPr/>
    </dgm:pt>
    <dgm:pt modelId="{2C711740-4B62-492F-9525-8B7E5A009D34}" type="pres">
      <dgm:prSet presAssocID="{C8773372-EEFE-4438-9442-02B650394231}" presName="text_3" presStyleLbl="node1" presStyleIdx="2" presStyleCnt="4">
        <dgm:presLayoutVars>
          <dgm:bulletEnabled val="1"/>
        </dgm:presLayoutVars>
      </dgm:prSet>
      <dgm:spPr/>
      <dgm:t>
        <a:bodyPr/>
        <a:lstStyle/>
        <a:p>
          <a:endParaRPr lang="en-US"/>
        </a:p>
      </dgm:t>
    </dgm:pt>
    <dgm:pt modelId="{A93F40C5-3F6A-4A3E-A593-81117DAC32C8}" type="pres">
      <dgm:prSet presAssocID="{C8773372-EEFE-4438-9442-02B650394231}" presName="accent_3" presStyleCnt="0"/>
      <dgm:spPr/>
    </dgm:pt>
    <dgm:pt modelId="{A4BA09F4-44A7-40E7-BC67-BD5F93A2FA2B}" type="pres">
      <dgm:prSet presAssocID="{C8773372-EEFE-4438-9442-02B650394231}" presName="accentRepeatNode" presStyleLbl="solidFgAcc1" presStyleIdx="2" presStyleCnt="4"/>
      <dgm:spPr/>
    </dgm:pt>
    <dgm:pt modelId="{EAA1B1EA-C377-4AF2-A908-3E9D24951C16}" type="pres">
      <dgm:prSet presAssocID="{CA1D51A9-B377-43B4-BA6D-99A27E79B133}" presName="text_4" presStyleLbl="node1" presStyleIdx="3" presStyleCnt="4">
        <dgm:presLayoutVars>
          <dgm:bulletEnabled val="1"/>
        </dgm:presLayoutVars>
      </dgm:prSet>
      <dgm:spPr/>
      <dgm:t>
        <a:bodyPr/>
        <a:lstStyle/>
        <a:p>
          <a:endParaRPr lang="en-US"/>
        </a:p>
      </dgm:t>
    </dgm:pt>
    <dgm:pt modelId="{886F236F-0A08-4A72-BC71-9468EE62EC78}" type="pres">
      <dgm:prSet presAssocID="{CA1D51A9-B377-43B4-BA6D-99A27E79B133}" presName="accent_4" presStyleCnt="0"/>
      <dgm:spPr/>
    </dgm:pt>
    <dgm:pt modelId="{EE645051-6983-4379-8CC5-1B2982E03761}" type="pres">
      <dgm:prSet presAssocID="{CA1D51A9-B377-43B4-BA6D-99A27E79B133}" presName="accentRepeatNode" presStyleLbl="solidFgAcc1" presStyleIdx="3" presStyleCnt="4"/>
      <dgm:spPr/>
    </dgm:pt>
  </dgm:ptLst>
  <dgm:cxnLst>
    <dgm:cxn modelId="{3B12BA84-6605-4EB9-A02E-8A929757ABDA}" srcId="{D23F4773-6AF5-413F-ADBA-DCDE3ED7F524}" destId="{1A2F0590-A05E-4961-95E0-F8C953C87FD6}" srcOrd="1" destOrd="0" parTransId="{5D984823-0EAD-4683-A3D1-D321F5FE8D1E}" sibTransId="{D4F12797-EA69-4FA9-91DB-78835F1D2A1D}"/>
    <dgm:cxn modelId="{3353E0BA-84FB-47B0-8E41-98E1B2813DEF}" type="presOf" srcId="{1A2F0590-A05E-4961-95E0-F8C953C87FD6}" destId="{1FA09474-6B8E-40D3-81B6-6779B32F5C81}" srcOrd="0" destOrd="0" presId="urn:microsoft.com/office/officeart/2008/layout/VerticalCurvedList"/>
    <dgm:cxn modelId="{F63F2CB4-2E43-4340-B5E6-228710307015}" type="presOf" srcId="{237C34EF-9563-44DD-919C-DE45D19FE193}" destId="{48A2A2D0-C55D-4EC9-BD4F-54B966711701}" srcOrd="0" destOrd="0" presId="urn:microsoft.com/office/officeart/2008/layout/VerticalCurvedList"/>
    <dgm:cxn modelId="{75D11348-5638-4D81-A620-8CC1946A5AAC}" type="presOf" srcId="{C8773372-EEFE-4438-9442-02B650394231}" destId="{2C711740-4B62-492F-9525-8B7E5A009D34}" srcOrd="0" destOrd="0" presId="urn:microsoft.com/office/officeart/2008/layout/VerticalCurvedList"/>
    <dgm:cxn modelId="{9FFAC077-81DE-479F-BEE2-FD0DE106E41E}" srcId="{D23F4773-6AF5-413F-ADBA-DCDE3ED7F524}" destId="{E8F8B885-371B-4233-9785-A586A32DFC99}" srcOrd="0" destOrd="0" parTransId="{19B7F36B-BAE8-45B5-9779-F9E86796ED61}" sibTransId="{237C34EF-9563-44DD-919C-DE45D19FE193}"/>
    <dgm:cxn modelId="{C7483F23-CC13-410F-BA41-231CA83D4DCE}" type="presOf" srcId="{CA1D51A9-B377-43B4-BA6D-99A27E79B133}" destId="{EAA1B1EA-C377-4AF2-A908-3E9D24951C16}" srcOrd="0" destOrd="0" presId="urn:microsoft.com/office/officeart/2008/layout/VerticalCurvedList"/>
    <dgm:cxn modelId="{C127BF52-3A5E-49C0-A135-B1E556B43128}" type="presOf" srcId="{E8F8B885-371B-4233-9785-A586A32DFC99}" destId="{49BEE905-7AC1-4EB0-B3E8-98F47AA5650C}" srcOrd="0" destOrd="0" presId="urn:microsoft.com/office/officeart/2008/layout/VerticalCurvedList"/>
    <dgm:cxn modelId="{AAD2B289-C191-49F4-A7E4-09E0D9D12FE6}" type="presOf" srcId="{D23F4773-6AF5-413F-ADBA-DCDE3ED7F524}" destId="{73A2839F-7D52-4D50-8919-B7F5FBD3DEF9}" srcOrd="0" destOrd="0" presId="urn:microsoft.com/office/officeart/2008/layout/VerticalCurvedList"/>
    <dgm:cxn modelId="{E1C3406E-CB03-4BCC-AAE7-4ADA4C722427}" srcId="{D23F4773-6AF5-413F-ADBA-DCDE3ED7F524}" destId="{CA1D51A9-B377-43B4-BA6D-99A27E79B133}" srcOrd="3" destOrd="0" parTransId="{E9CD1F1F-E8B6-4464-A906-1B56F65C3743}" sibTransId="{6E2583DE-E37D-41E4-9537-BD965F45EA2E}"/>
    <dgm:cxn modelId="{CC2397F5-4B60-4995-9BFB-098692D07BCC}" srcId="{D23F4773-6AF5-413F-ADBA-DCDE3ED7F524}" destId="{C8773372-EEFE-4438-9442-02B650394231}" srcOrd="2" destOrd="0" parTransId="{377ECAF1-C7A7-4C83-AAEC-337C3DCF9FDD}" sibTransId="{472D3774-9B29-42E0-92DD-13A2C5C58A75}"/>
    <dgm:cxn modelId="{ECCFBF9A-EEFC-4900-824C-7E4F53384356}" type="presParOf" srcId="{73A2839F-7D52-4D50-8919-B7F5FBD3DEF9}" destId="{1335B17B-DFAE-43D8-96FB-A36C67AF2360}" srcOrd="0" destOrd="0" presId="urn:microsoft.com/office/officeart/2008/layout/VerticalCurvedList"/>
    <dgm:cxn modelId="{75BE9ACC-72C4-412A-AB92-E8B17757C66F}" type="presParOf" srcId="{1335B17B-DFAE-43D8-96FB-A36C67AF2360}" destId="{FC86FA98-5A95-4541-B104-0C22D172F0B3}" srcOrd="0" destOrd="0" presId="urn:microsoft.com/office/officeart/2008/layout/VerticalCurvedList"/>
    <dgm:cxn modelId="{4A9BBF99-6C05-4F8B-B4CE-EED41E3EA486}" type="presParOf" srcId="{FC86FA98-5A95-4541-B104-0C22D172F0B3}" destId="{847CD7AE-F21C-4F21-A542-4EF6A6BCE953}" srcOrd="0" destOrd="0" presId="urn:microsoft.com/office/officeart/2008/layout/VerticalCurvedList"/>
    <dgm:cxn modelId="{F4D4CFB9-E40B-411E-92AD-B7FC1FD482FD}" type="presParOf" srcId="{FC86FA98-5A95-4541-B104-0C22D172F0B3}" destId="{48A2A2D0-C55D-4EC9-BD4F-54B966711701}" srcOrd="1" destOrd="0" presId="urn:microsoft.com/office/officeart/2008/layout/VerticalCurvedList"/>
    <dgm:cxn modelId="{C6BDCE7B-8CCB-4989-B26D-D6AA6829F91C}" type="presParOf" srcId="{FC86FA98-5A95-4541-B104-0C22D172F0B3}" destId="{CE0604A6-DDB0-4CFB-948E-AF9473B48C64}" srcOrd="2" destOrd="0" presId="urn:microsoft.com/office/officeart/2008/layout/VerticalCurvedList"/>
    <dgm:cxn modelId="{9BCCF445-53A0-4587-99C7-04B8CBAF6B8E}" type="presParOf" srcId="{FC86FA98-5A95-4541-B104-0C22D172F0B3}" destId="{5B49788A-E394-40CE-BE9B-76D25E7C8664}" srcOrd="3" destOrd="0" presId="urn:microsoft.com/office/officeart/2008/layout/VerticalCurvedList"/>
    <dgm:cxn modelId="{D8A407C8-8DB6-4B06-B65A-C119F7E9561D}" type="presParOf" srcId="{1335B17B-DFAE-43D8-96FB-A36C67AF2360}" destId="{49BEE905-7AC1-4EB0-B3E8-98F47AA5650C}" srcOrd="1" destOrd="0" presId="urn:microsoft.com/office/officeart/2008/layout/VerticalCurvedList"/>
    <dgm:cxn modelId="{E4D1F918-2B57-4499-876F-0DB2ADD6E732}" type="presParOf" srcId="{1335B17B-DFAE-43D8-96FB-A36C67AF2360}" destId="{26A5CB43-1980-4E8C-9E87-801BA1FAAF36}" srcOrd="2" destOrd="0" presId="urn:microsoft.com/office/officeart/2008/layout/VerticalCurvedList"/>
    <dgm:cxn modelId="{2E39F52B-F97C-4E82-81BD-DB85ABBC74F3}" type="presParOf" srcId="{26A5CB43-1980-4E8C-9E87-801BA1FAAF36}" destId="{2FDADC84-3A33-4325-83C8-08B57D5CFFE9}" srcOrd="0" destOrd="0" presId="urn:microsoft.com/office/officeart/2008/layout/VerticalCurvedList"/>
    <dgm:cxn modelId="{C81279BA-E6CF-4C0E-BBEB-D9AA48AE7336}" type="presParOf" srcId="{1335B17B-DFAE-43D8-96FB-A36C67AF2360}" destId="{1FA09474-6B8E-40D3-81B6-6779B32F5C81}" srcOrd="3" destOrd="0" presId="urn:microsoft.com/office/officeart/2008/layout/VerticalCurvedList"/>
    <dgm:cxn modelId="{219BD276-8A26-4B18-B73D-FCCC824C5228}" type="presParOf" srcId="{1335B17B-DFAE-43D8-96FB-A36C67AF2360}" destId="{81084BB8-9174-40B4-B98A-18C09BB143A4}" srcOrd="4" destOrd="0" presId="urn:microsoft.com/office/officeart/2008/layout/VerticalCurvedList"/>
    <dgm:cxn modelId="{936D72EF-6E13-481A-833D-8EF23682FB79}" type="presParOf" srcId="{81084BB8-9174-40B4-B98A-18C09BB143A4}" destId="{8A999E9B-7455-4167-89D9-8D1C74107C90}" srcOrd="0" destOrd="0" presId="urn:microsoft.com/office/officeart/2008/layout/VerticalCurvedList"/>
    <dgm:cxn modelId="{0D560D81-FAF6-4696-8713-27F346C26BAC}" type="presParOf" srcId="{1335B17B-DFAE-43D8-96FB-A36C67AF2360}" destId="{2C711740-4B62-492F-9525-8B7E5A009D34}" srcOrd="5" destOrd="0" presId="urn:microsoft.com/office/officeart/2008/layout/VerticalCurvedList"/>
    <dgm:cxn modelId="{1C3291F4-F4C6-4448-9604-FB9D09A7A3E0}" type="presParOf" srcId="{1335B17B-DFAE-43D8-96FB-A36C67AF2360}" destId="{A93F40C5-3F6A-4A3E-A593-81117DAC32C8}" srcOrd="6" destOrd="0" presId="urn:microsoft.com/office/officeart/2008/layout/VerticalCurvedList"/>
    <dgm:cxn modelId="{577AC18E-3CD4-45C3-83CB-7DF8EAA90380}" type="presParOf" srcId="{A93F40C5-3F6A-4A3E-A593-81117DAC32C8}" destId="{A4BA09F4-44A7-40E7-BC67-BD5F93A2FA2B}" srcOrd="0" destOrd="0" presId="urn:microsoft.com/office/officeart/2008/layout/VerticalCurvedList"/>
    <dgm:cxn modelId="{FAD81DBC-9A98-42D4-82E4-66A1DCB89913}" type="presParOf" srcId="{1335B17B-DFAE-43D8-96FB-A36C67AF2360}" destId="{EAA1B1EA-C377-4AF2-A908-3E9D24951C16}" srcOrd="7" destOrd="0" presId="urn:microsoft.com/office/officeart/2008/layout/VerticalCurvedList"/>
    <dgm:cxn modelId="{BFBA6DA9-4836-4739-B726-9CC54A279FD5}" type="presParOf" srcId="{1335B17B-DFAE-43D8-96FB-A36C67AF2360}" destId="{886F236F-0A08-4A72-BC71-9468EE62EC78}" srcOrd="8" destOrd="0" presId="urn:microsoft.com/office/officeart/2008/layout/VerticalCurvedList"/>
    <dgm:cxn modelId="{9068C84E-EB50-43AC-9D00-E64A02CFED41}" type="presParOf" srcId="{886F236F-0A08-4A72-BC71-9468EE62EC78}" destId="{EE645051-6983-4379-8CC5-1B2982E03761}"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935C05D-6AAE-4BAC-ABE9-ED331CE70F87}" type="doc">
      <dgm:prSet loTypeId="urn:microsoft.com/office/officeart/2005/8/layout/vList2" loCatId="list" qsTypeId="urn:microsoft.com/office/officeart/2005/8/quickstyle/simple2" qsCatId="simple" csTypeId="urn:microsoft.com/office/officeart/2005/8/colors/accent5_1" csCatId="accent5" phldr="1"/>
      <dgm:spPr/>
      <dgm:t>
        <a:bodyPr/>
        <a:lstStyle/>
        <a:p>
          <a:endParaRPr lang="en-US"/>
        </a:p>
      </dgm:t>
    </dgm:pt>
    <dgm:pt modelId="{B72B257F-8E90-4514-8E67-587E3F0DF7EB}">
      <dgm:prSet/>
      <dgm:spPr/>
      <dgm:t>
        <a:bodyPr/>
        <a:lstStyle/>
        <a:p>
          <a:pPr rtl="0"/>
          <a:r>
            <a:rPr lang="en-GB" dirty="0" smtClean="0"/>
            <a:t>Handover what time you took over the cares from who </a:t>
          </a:r>
          <a:endParaRPr lang="en-GB" dirty="0"/>
        </a:p>
      </dgm:t>
    </dgm:pt>
    <dgm:pt modelId="{D828A70B-2341-4458-BF2D-13E191ABAEE7}" type="parTrans" cxnId="{BF1937BF-6BDA-4ACE-BB2B-3D3342B094BB}">
      <dgm:prSet/>
      <dgm:spPr/>
      <dgm:t>
        <a:bodyPr/>
        <a:lstStyle/>
        <a:p>
          <a:endParaRPr lang="en-US"/>
        </a:p>
      </dgm:t>
    </dgm:pt>
    <dgm:pt modelId="{3245C1F3-8F24-480B-A286-5BA4F1619E96}" type="sibTrans" cxnId="{BF1937BF-6BDA-4ACE-BB2B-3D3342B094BB}">
      <dgm:prSet/>
      <dgm:spPr/>
      <dgm:t>
        <a:bodyPr/>
        <a:lstStyle/>
        <a:p>
          <a:endParaRPr lang="en-US"/>
        </a:p>
      </dgm:t>
    </dgm:pt>
    <dgm:pt modelId="{597B7A3B-F288-472B-A054-CE41EED1A120}">
      <dgm:prSet/>
      <dgm:spPr/>
      <dgm:t>
        <a:bodyPr/>
        <a:lstStyle/>
        <a:p>
          <a:pPr rtl="0"/>
          <a:r>
            <a:rPr lang="en-GB" dirty="0" smtClean="0"/>
            <a:t>How did you find the child? E.g. settled, sleeping, upset. </a:t>
          </a:r>
          <a:endParaRPr lang="en-GB" dirty="0"/>
        </a:p>
      </dgm:t>
    </dgm:pt>
    <dgm:pt modelId="{2B28F2DF-C24E-46A6-A575-F27851BF82F3}" type="parTrans" cxnId="{340CD8BB-9AF3-4270-B90F-449F34E81D8A}">
      <dgm:prSet/>
      <dgm:spPr/>
      <dgm:t>
        <a:bodyPr/>
        <a:lstStyle/>
        <a:p>
          <a:endParaRPr lang="en-US"/>
        </a:p>
      </dgm:t>
    </dgm:pt>
    <dgm:pt modelId="{F2184E9A-E1C3-4EBF-9536-7DE77E7DB93C}" type="sibTrans" cxnId="{340CD8BB-9AF3-4270-B90F-449F34E81D8A}">
      <dgm:prSet/>
      <dgm:spPr/>
      <dgm:t>
        <a:bodyPr/>
        <a:lstStyle/>
        <a:p>
          <a:endParaRPr lang="en-US"/>
        </a:p>
      </dgm:t>
    </dgm:pt>
    <dgm:pt modelId="{ADC64A64-AD23-45E7-9A6A-699C93320B17}">
      <dgm:prSet/>
      <dgm:spPr/>
      <dgm:t>
        <a:bodyPr/>
        <a:lstStyle/>
        <a:p>
          <a:pPr rtl="0"/>
          <a:r>
            <a:rPr lang="en-GB" smtClean="0"/>
            <a:t>Emergency equipment checked and working?</a:t>
          </a:r>
          <a:endParaRPr lang="en-GB"/>
        </a:p>
      </dgm:t>
    </dgm:pt>
    <dgm:pt modelId="{9CFC63EB-98D0-4BBD-87C4-FA9FFA2A677A}" type="parTrans" cxnId="{E6F635EE-C965-447B-8F91-C089A8780F78}">
      <dgm:prSet/>
      <dgm:spPr/>
      <dgm:t>
        <a:bodyPr/>
        <a:lstStyle/>
        <a:p>
          <a:endParaRPr lang="en-US"/>
        </a:p>
      </dgm:t>
    </dgm:pt>
    <dgm:pt modelId="{CA7F9426-BF1D-4287-9324-36C26445A4FD}" type="sibTrans" cxnId="{E6F635EE-C965-447B-8F91-C089A8780F78}">
      <dgm:prSet/>
      <dgm:spPr/>
      <dgm:t>
        <a:bodyPr/>
        <a:lstStyle/>
        <a:p>
          <a:endParaRPr lang="en-US"/>
        </a:p>
      </dgm:t>
    </dgm:pt>
    <dgm:pt modelId="{F6B4BBED-C95D-479F-8B2A-7C4BD9D14DDB}">
      <dgm:prSet/>
      <dgm:spPr/>
      <dgm:t>
        <a:bodyPr/>
        <a:lstStyle/>
        <a:p>
          <a:pPr rtl="0"/>
          <a:r>
            <a:rPr lang="en-GB" smtClean="0"/>
            <a:t>Who assisted you with all cares </a:t>
          </a:r>
          <a:endParaRPr lang="en-GB"/>
        </a:p>
      </dgm:t>
    </dgm:pt>
    <dgm:pt modelId="{6013C9E1-E827-4CE4-AD14-FD0D5A2EB13B}" type="parTrans" cxnId="{A2C424AB-9F6F-494D-A7B1-6A5F6F7F1B8B}">
      <dgm:prSet/>
      <dgm:spPr/>
      <dgm:t>
        <a:bodyPr/>
        <a:lstStyle/>
        <a:p>
          <a:endParaRPr lang="en-US"/>
        </a:p>
      </dgm:t>
    </dgm:pt>
    <dgm:pt modelId="{4D88ED08-5ED9-45DC-B8BF-329769432AD9}" type="sibTrans" cxnId="{A2C424AB-9F6F-494D-A7B1-6A5F6F7F1B8B}">
      <dgm:prSet/>
      <dgm:spPr/>
      <dgm:t>
        <a:bodyPr/>
        <a:lstStyle/>
        <a:p>
          <a:endParaRPr lang="en-US"/>
        </a:p>
      </dgm:t>
    </dgm:pt>
    <dgm:pt modelId="{1D772BFE-C43C-45BB-BEEF-82ABB49305CB}">
      <dgm:prSet/>
      <dgm:spPr/>
      <dgm:t>
        <a:bodyPr/>
        <a:lstStyle/>
        <a:p>
          <a:pPr rtl="0"/>
          <a:r>
            <a:rPr lang="en-GB" smtClean="0"/>
            <a:t>Who checked medications and via what route they were administered </a:t>
          </a:r>
          <a:endParaRPr lang="en-GB"/>
        </a:p>
      </dgm:t>
    </dgm:pt>
    <dgm:pt modelId="{103E16F7-6D59-4671-8554-A638A499FB38}" type="parTrans" cxnId="{0FB4D5ED-BA79-4DED-A5AD-F3734287E4AB}">
      <dgm:prSet/>
      <dgm:spPr/>
      <dgm:t>
        <a:bodyPr/>
        <a:lstStyle/>
        <a:p>
          <a:endParaRPr lang="en-US"/>
        </a:p>
      </dgm:t>
    </dgm:pt>
    <dgm:pt modelId="{3E8BF477-3E69-4EAC-80A3-78C73CE96891}" type="sibTrans" cxnId="{0FB4D5ED-BA79-4DED-A5AD-F3734287E4AB}">
      <dgm:prSet/>
      <dgm:spPr/>
      <dgm:t>
        <a:bodyPr/>
        <a:lstStyle/>
        <a:p>
          <a:endParaRPr lang="en-US"/>
        </a:p>
      </dgm:t>
    </dgm:pt>
    <dgm:pt modelId="{0A0EEB9D-B464-48C8-9C12-4BBF95C4CE1A}">
      <dgm:prSet/>
      <dgm:spPr/>
      <dgm:t>
        <a:bodyPr/>
        <a:lstStyle/>
        <a:p>
          <a:pPr rtl="0"/>
          <a:r>
            <a:rPr lang="en-GB" dirty="0" smtClean="0"/>
            <a:t>All interventions/interactions on the relevant charts </a:t>
          </a:r>
          <a:endParaRPr lang="en-GB" dirty="0"/>
        </a:p>
      </dgm:t>
    </dgm:pt>
    <dgm:pt modelId="{0BDC4176-6939-41BE-A459-2FDF01C49F5B}" type="parTrans" cxnId="{9134D463-E76B-4ACA-B600-560B23658D03}">
      <dgm:prSet/>
      <dgm:spPr/>
      <dgm:t>
        <a:bodyPr/>
        <a:lstStyle/>
        <a:p>
          <a:endParaRPr lang="en-US"/>
        </a:p>
      </dgm:t>
    </dgm:pt>
    <dgm:pt modelId="{59E7EAF1-B8C7-423A-9253-89EE4DA55FE7}" type="sibTrans" cxnId="{9134D463-E76B-4ACA-B600-560B23658D03}">
      <dgm:prSet/>
      <dgm:spPr/>
      <dgm:t>
        <a:bodyPr/>
        <a:lstStyle/>
        <a:p>
          <a:endParaRPr lang="en-US"/>
        </a:p>
      </dgm:t>
    </dgm:pt>
    <dgm:pt modelId="{9CD0C06B-2AAE-431A-8937-F253BC2C4458}">
      <dgm:prSet/>
      <dgm:spPr/>
      <dgm:t>
        <a:bodyPr/>
        <a:lstStyle/>
        <a:p>
          <a:pPr rtl="0"/>
          <a:r>
            <a:rPr lang="en-GB" dirty="0" smtClean="0"/>
            <a:t>All omissions and reasons</a:t>
          </a:r>
          <a:endParaRPr lang="en-GB" dirty="0"/>
        </a:p>
      </dgm:t>
    </dgm:pt>
    <dgm:pt modelId="{F927A4FA-D722-4CE9-8FC0-8FA7415E0EE2}" type="parTrans" cxnId="{E6E62039-B222-4B4B-954A-79BA044F4DE4}">
      <dgm:prSet/>
      <dgm:spPr/>
      <dgm:t>
        <a:bodyPr/>
        <a:lstStyle/>
        <a:p>
          <a:endParaRPr lang="en-US"/>
        </a:p>
      </dgm:t>
    </dgm:pt>
    <dgm:pt modelId="{E3EBF8FB-B03E-4E07-946E-7AC2724B79EF}" type="sibTrans" cxnId="{E6E62039-B222-4B4B-954A-79BA044F4DE4}">
      <dgm:prSet/>
      <dgm:spPr/>
      <dgm:t>
        <a:bodyPr/>
        <a:lstStyle/>
        <a:p>
          <a:endParaRPr lang="en-US"/>
        </a:p>
      </dgm:t>
    </dgm:pt>
    <dgm:pt modelId="{9D84207A-7831-48EF-95CE-F212CEFE8763}">
      <dgm:prSet/>
      <dgm:spPr/>
      <dgm:t>
        <a:bodyPr/>
        <a:lstStyle/>
        <a:p>
          <a:pPr rtl="0"/>
          <a:r>
            <a:rPr lang="en-GB" dirty="0" smtClean="0"/>
            <a:t>All care plans should have a photo of the BCYP or state the reason the young person declined to have a photo</a:t>
          </a:r>
          <a:endParaRPr lang="en-GB" dirty="0"/>
        </a:p>
      </dgm:t>
    </dgm:pt>
    <dgm:pt modelId="{908E0F47-2EDF-4C50-9D25-747B140EF626}" type="parTrans" cxnId="{D45CC0FA-DA5E-4504-998F-69DCE834002E}">
      <dgm:prSet/>
      <dgm:spPr/>
      <dgm:t>
        <a:bodyPr/>
        <a:lstStyle/>
        <a:p>
          <a:endParaRPr lang="en-US"/>
        </a:p>
      </dgm:t>
    </dgm:pt>
    <dgm:pt modelId="{88CA32AC-BF3A-4225-AF22-9A5903039BA6}" type="sibTrans" cxnId="{D45CC0FA-DA5E-4504-998F-69DCE834002E}">
      <dgm:prSet/>
      <dgm:spPr/>
      <dgm:t>
        <a:bodyPr/>
        <a:lstStyle/>
        <a:p>
          <a:endParaRPr lang="en-US"/>
        </a:p>
      </dgm:t>
    </dgm:pt>
    <dgm:pt modelId="{8B96F964-4EC3-48F2-9AF5-3247A479FF5A}">
      <dgm:prSet/>
      <dgm:spPr/>
      <dgm:t>
        <a:bodyPr/>
        <a:lstStyle/>
        <a:p>
          <a:r>
            <a:rPr lang="en-US" dirty="0" smtClean="0"/>
            <a:t>Bowels opened state type according to </a:t>
          </a:r>
          <a:r>
            <a:rPr lang="en-US" smtClean="0"/>
            <a:t>Bristol Stool Chart </a:t>
          </a:r>
          <a:endParaRPr lang="en-US"/>
        </a:p>
      </dgm:t>
    </dgm:pt>
    <dgm:pt modelId="{EABC5796-3A75-4F58-94F7-1B786534B75C}" type="parTrans" cxnId="{931CB562-05D7-4C8A-B4E4-4547231F72A4}">
      <dgm:prSet/>
      <dgm:spPr/>
      <dgm:t>
        <a:bodyPr/>
        <a:lstStyle/>
        <a:p>
          <a:endParaRPr lang="en-US"/>
        </a:p>
      </dgm:t>
    </dgm:pt>
    <dgm:pt modelId="{62DADAEA-58AF-4BCD-8FD8-07D8647FC9E3}" type="sibTrans" cxnId="{931CB562-05D7-4C8A-B4E4-4547231F72A4}">
      <dgm:prSet/>
      <dgm:spPr/>
      <dgm:t>
        <a:bodyPr/>
        <a:lstStyle/>
        <a:p>
          <a:endParaRPr lang="en-US"/>
        </a:p>
      </dgm:t>
    </dgm:pt>
    <dgm:pt modelId="{19A6730C-DC6E-4506-958B-A5C4C2C0EFF7}" type="pres">
      <dgm:prSet presAssocID="{5935C05D-6AAE-4BAC-ABE9-ED331CE70F87}" presName="linear" presStyleCnt="0">
        <dgm:presLayoutVars>
          <dgm:animLvl val="lvl"/>
          <dgm:resizeHandles val="exact"/>
        </dgm:presLayoutVars>
      </dgm:prSet>
      <dgm:spPr/>
      <dgm:t>
        <a:bodyPr/>
        <a:lstStyle/>
        <a:p>
          <a:endParaRPr lang="en-US"/>
        </a:p>
      </dgm:t>
    </dgm:pt>
    <dgm:pt modelId="{2A5E12DF-AD49-4A31-8B78-6A96D895D09B}" type="pres">
      <dgm:prSet presAssocID="{B72B257F-8E90-4514-8E67-587E3F0DF7EB}" presName="parentText" presStyleLbl="node1" presStyleIdx="0" presStyleCnt="9">
        <dgm:presLayoutVars>
          <dgm:chMax val="0"/>
          <dgm:bulletEnabled val="1"/>
        </dgm:presLayoutVars>
      </dgm:prSet>
      <dgm:spPr/>
      <dgm:t>
        <a:bodyPr/>
        <a:lstStyle/>
        <a:p>
          <a:endParaRPr lang="en-US"/>
        </a:p>
      </dgm:t>
    </dgm:pt>
    <dgm:pt modelId="{37A18585-CBCC-4D9F-B08F-306AA9C62B78}" type="pres">
      <dgm:prSet presAssocID="{3245C1F3-8F24-480B-A286-5BA4F1619E96}" presName="spacer" presStyleCnt="0"/>
      <dgm:spPr/>
    </dgm:pt>
    <dgm:pt modelId="{24F7B9EB-C994-4211-B6AA-7EF28796E4D7}" type="pres">
      <dgm:prSet presAssocID="{597B7A3B-F288-472B-A054-CE41EED1A120}" presName="parentText" presStyleLbl="node1" presStyleIdx="1" presStyleCnt="9">
        <dgm:presLayoutVars>
          <dgm:chMax val="0"/>
          <dgm:bulletEnabled val="1"/>
        </dgm:presLayoutVars>
      </dgm:prSet>
      <dgm:spPr/>
      <dgm:t>
        <a:bodyPr/>
        <a:lstStyle/>
        <a:p>
          <a:endParaRPr lang="en-US"/>
        </a:p>
      </dgm:t>
    </dgm:pt>
    <dgm:pt modelId="{3018F4B5-F65F-48F4-AB82-3E066416298C}" type="pres">
      <dgm:prSet presAssocID="{F2184E9A-E1C3-4EBF-9536-7DE77E7DB93C}" presName="spacer" presStyleCnt="0"/>
      <dgm:spPr/>
    </dgm:pt>
    <dgm:pt modelId="{B16C5077-DEA8-4BA9-9A18-BC148D59E4E3}" type="pres">
      <dgm:prSet presAssocID="{ADC64A64-AD23-45E7-9A6A-699C93320B17}" presName="parentText" presStyleLbl="node1" presStyleIdx="2" presStyleCnt="9">
        <dgm:presLayoutVars>
          <dgm:chMax val="0"/>
          <dgm:bulletEnabled val="1"/>
        </dgm:presLayoutVars>
      </dgm:prSet>
      <dgm:spPr/>
      <dgm:t>
        <a:bodyPr/>
        <a:lstStyle/>
        <a:p>
          <a:endParaRPr lang="en-US"/>
        </a:p>
      </dgm:t>
    </dgm:pt>
    <dgm:pt modelId="{D32ACD8B-1559-4533-9CE7-5E519F9B9B50}" type="pres">
      <dgm:prSet presAssocID="{CA7F9426-BF1D-4287-9324-36C26445A4FD}" presName="spacer" presStyleCnt="0"/>
      <dgm:spPr/>
    </dgm:pt>
    <dgm:pt modelId="{B57B9D87-52AB-4FE2-9D31-AD9B8C896EA7}" type="pres">
      <dgm:prSet presAssocID="{F6B4BBED-C95D-479F-8B2A-7C4BD9D14DDB}" presName="parentText" presStyleLbl="node1" presStyleIdx="3" presStyleCnt="9">
        <dgm:presLayoutVars>
          <dgm:chMax val="0"/>
          <dgm:bulletEnabled val="1"/>
        </dgm:presLayoutVars>
      </dgm:prSet>
      <dgm:spPr/>
      <dgm:t>
        <a:bodyPr/>
        <a:lstStyle/>
        <a:p>
          <a:endParaRPr lang="en-US"/>
        </a:p>
      </dgm:t>
    </dgm:pt>
    <dgm:pt modelId="{83FE9889-DD41-4DC1-A9B3-14CC200DDCFF}" type="pres">
      <dgm:prSet presAssocID="{4D88ED08-5ED9-45DC-B8BF-329769432AD9}" presName="spacer" presStyleCnt="0"/>
      <dgm:spPr/>
    </dgm:pt>
    <dgm:pt modelId="{7308F617-F844-4A8E-A189-6D3859B9D219}" type="pres">
      <dgm:prSet presAssocID="{1D772BFE-C43C-45BB-BEEF-82ABB49305CB}" presName="parentText" presStyleLbl="node1" presStyleIdx="4" presStyleCnt="9">
        <dgm:presLayoutVars>
          <dgm:chMax val="0"/>
          <dgm:bulletEnabled val="1"/>
        </dgm:presLayoutVars>
      </dgm:prSet>
      <dgm:spPr/>
      <dgm:t>
        <a:bodyPr/>
        <a:lstStyle/>
        <a:p>
          <a:endParaRPr lang="en-US"/>
        </a:p>
      </dgm:t>
    </dgm:pt>
    <dgm:pt modelId="{C82DFDB6-9136-440F-885F-CEB08C4F416C}" type="pres">
      <dgm:prSet presAssocID="{3E8BF477-3E69-4EAC-80A3-78C73CE96891}" presName="spacer" presStyleCnt="0"/>
      <dgm:spPr/>
    </dgm:pt>
    <dgm:pt modelId="{4505F00F-80AB-4FAF-86F1-2EFFE3F39B31}" type="pres">
      <dgm:prSet presAssocID="{0A0EEB9D-B464-48C8-9C12-4BBF95C4CE1A}" presName="parentText" presStyleLbl="node1" presStyleIdx="5" presStyleCnt="9">
        <dgm:presLayoutVars>
          <dgm:chMax val="0"/>
          <dgm:bulletEnabled val="1"/>
        </dgm:presLayoutVars>
      </dgm:prSet>
      <dgm:spPr/>
      <dgm:t>
        <a:bodyPr/>
        <a:lstStyle/>
        <a:p>
          <a:endParaRPr lang="en-US"/>
        </a:p>
      </dgm:t>
    </dgm:pt>
    <dgm:pt modelId="{C2DB6DFC-F8D3-4947-9DF8-7A9638F996CC}" type="pres">
      <dgm:prSet presAssocID="{59E7EAF1-B8C7-423A-9253-89EE4DA55FE7}" presName="spacer" presStyleCnt="0"/>
      <dgm:spPr/>
    </dgm:pt>
    <dgm:pt modelId="{C044AC80-345E-4EB2-8E5F-DD497941A2B9}" type="pres">
      <dgm:prSet presAssocID="{9CD0C06B-2AAE-431A-8937-F253BC2C4458}" presName="parentText" presStyleLbl="node1" presStyleIdx="6" presStyleCnt="9">
        <dgm:presLayoutVars>
          <dgm:chMax val="0"/>
          <dgm:bulletEnabled val="1"/>
        </dgm:presLayoutVars>
      </dgm:prSet>
      <dgm:spPr/>
      <dgm:t>
        <a:bodyPr/>
        <a:lstStyle/>
        <a:p>
          <a:endParaRPr lang="en-US"/>
        </a:p>
      </dgm:t>
    </dgm:pt>
    <dgm:pt modelId="{783354D5-3981-4D6C-BD82-09C198D73EAC}" type="pres">
      <dgm:prSet presAssocID="{E3EBF8FB-B03E-4E07-946E-7AC2724B79EF}" presName="spacer" presStyleCnt="0"/>
      <dgm:spPr/>
    </dgm:pt>
    <dgm:pt modelId="{F4A7E735-7433-4AAE-8E02-A39A10DB20EF}" type="pres">
      <dgm:prSet presAssocID="{8B96F964-4EC3-48F2-9AF5-3247A479FF5A}" presName="parentText" presStyleLbl="node1" presStyleIdx="7" presStyleCnt="9">
        <dgm:presLayoutVars>
          <dgm:chMax val="0"/>
          <dgm:bulletEnabled val="1"/>
        </dgm:presLayoutVars>
      </dgm:prSet>
      <dgm:spPr/>
      <dgm:t>
        <a:bodyPr/>
        <a:lstStyle/>
        <a:p>
          <a:endParaRPr lang="en-US"/>
        </a:p>
      </dgm:t>
    </dgm:pt>
    <dgm:pt modelId="{CD703539-FA24-4492-A4DE-F00FA1B93F82}" type="pres">
      <dgm:prSet presAssocID="{62DADAEA-58AF-4BCD-8FD8-07D8647FC9E3}" presName="spacer" presStyleCnt="0"/>
      <dgm:spPr/>
    </dgm:pt>
    <dgm:pt modelId="{F71F8117-7FFB-4990-98A3-85F74E0CCF74}" type="pres">
      <dgm:prSet presAssocID="{9D84207A-7831-48EF-95CE-F212CEFE8763}" presName="parentText" presStyleLbl="node1" presStyleIdx="8" presStyleCnt="9">
        <dgm:presLayoutVars>
          <dgm:chMax val="0"/>
          <dgm:bulletEnabled val="1"/>
        </dgm:presLayoutVars>
      </dgm:prSet>
      <dgm:spPr/>
      <dgm:t>
        <a:bodyPr/>
        <a:lstStyle/>
        <a:p>
          <a:endParaRPr lang="en-US"/>
        </a:p>
      </dgm:t>
    </dgm:pt>
  </dgm:ptLst>
  <dgm:cxnLst>
    <dgm:cxn modelId="{D45CC0FA-DA5E-4504-998F-69DCE834002E}" srcId="{5935C05D-6AAE-4BAC-ABE9-ED331CE70F87}" destId="{9D84207A-7831-48EF-95CE-F212CEFE8763}" srcOrd="8" destOrd="0" parTransId="{908E0F47-2EDF-4C50-9D25-747B140EF626}" sibTransId="{88CA32AC-BF3A-4225-AF22-9A5903039BA6}"/>
    <dgm:cxn modelId="{CF555E02-2B3D-4347-BE32-6137AB2C656C}" type="presOf" srcId="{9CD0C06B-2AAE-431A-8937-F253BC2C4458}" destId="{C044AC80-345E-4EB2-8E5F-DD497941A2B9}" srcOrd="0" destOrd="0" presId="urn:microsoft.com/office/officeart/2005/8/layout/vList2"/>
    <dgm:cxn modelId="{A86E9EC1-AC6A-4923-AB80-291FAB230BD9}" type="presOf" srcId="{8B96F964-4EC3-48F2-9AF5-3247A479FF5A}" destId="{F4A7E735-7433-4AAE-8E02-A39A10DB20EF}" srcOrd="0" destOrd="0" presId="urn:microsoft.com/office/officeart/2005/8/layout/vList2"/>
    <dgm:cxn modelId="{931CB562-05D7-4C8A-B4E4-4547231F72A4}" srcId="{5935C05D-6AAE-4BAC-ABE9-ED331CE70F87}" destId="{8B96F964-4EC3-48F2-9AF5-3247A479FF5A}" srcOrd="7" destOrd="0" parTransId="{EABC5796-3A75-4F58-94F7-1B786534B75C}" sibTransId="{62DADAEA-58AF-4BCD-8FD8-07D8647FC9E3}"/>
    <dgm:cxn modelId="{0F383910-BA10-4924-9B6F-20426C33F828}" type="presOf" srcId="{9D84207A-7831-48EF-95CE-F212CEFE8763}" destId="{F71F8117-7FFB-4990-98A3-85F74E0CCF74}" srcOrd="0" destOrd="0" presId="urn:microsoft.com/office/officeart/2005/8/layout/vList2"/>
    <dgm:cxn modelId="{F5C70616-AE70-4F39-93DA-02FBB0D7CA9E}" type="presOf" srcId="{0A0EEB9D-B464-48C8-9C12-4BBF95C4CE1A}" destId="{4505F00F-80AB-4FAF-86F1-2EFFE3F39B31}" srcOrd="0" destOrd="0" presId="urn:microsoft.com/office/officeart/2005/8/layout/vList2"/>
    <dgm:cxn modelId="{E6F635EE-C965-447B-8F91-C089A8780F78}" srcId="{5935C05D-6AAE-4BAC-ABE9-ED331CE70F87}" destId="{ADC64A64-AD23-45E7-9A6A-699C93320B17}" srcOrd="2" destOrd="0" parTransId="{9CFC63EB-98D0-4BBD-87C4-FA9FFA2A677A}" sibTransId="{CA7F9426-BF1D-4287-9324-36C26445A4FD}"/>
    <dgm:cxn modelId="{9134D463-E76B-4ACA-B600-560B23658D03}" srcId="{5935C05D-6AAE-4BAC-ABE9-ED331CE70F87}" destId="{0A0EEB9D-B464-48C8-9C12-4BBF95C4CE1A}" srcOrd="5" destOrd="0" parTransId="{0BDC4176-6939-41BE-A459-2FDF01C49F5B}" sibTransId="{59E7EAF1-B8C7-423A-9253-89EE4DA55FE7}"/>
    <dgm:cxn modelId="{A2C424AB-9F6F-494D-A7B1-6A5F6F7F1B8B}" srcId="{5935C05D-6AAE-4BAC-ABE9-ED331CE70F87}" destId="{F6B4BBED-C95D-479F-8B2A-7C4BD9D14DDB}" srcOrd="3" destOrd="0" parTransId="{6013C9E1-E827-4CE4-AD14-FD0D5A2EB13B}" sibTransId="{4D88ED08-5ED9-45DC-B8BF-329769432AD9}"/>
    <dgm:cxn modelId="{2B7620FE-138D-4C1D-9540-CE589180BDB0}" type="presOf" srcId="{1D772BFE-C43C-45BB-BEEF-82ABB49305CB}" destId="{7308F617-F844-4A8E-A189-6D3859B9D219}" srcOrd="0" destOrd="0" presId="urn:microsoft.com/office/officeart/2005/8/layout/vList2"/>
    <dgm:cxn modelId="{E6E62039-B222-4B4B-954A-79BA044F4DE4}" srcId="{5935C05D-6AAE-4BAC-ABE9-ED331CE70F87}" destId="{9CD0C06B-2AAE-431A-8937-F253BC2C4458}" srcOrd="6" destOrd="0" parTransId="{F927A4FA-D722-4CE9-8FC0-8FA7415E0EE2}" sibTransId="{E3EBF8FB-B03E-4E07-946E-7AC2724B79EF}"/>
    <dgm:cxn modelId="{0FB4D5ED-BA79-4DED-A5AD-F3734287E4AB}" srcId="{5935C05D-6AAE-4BAC-ABE9-ED331CE70F87}" destId="{1D772BFE-C43C-45BB-BEEF-82ABB49305CB}" srcOrd="4" destOrd="0" parTransId="{103E16F7-6D59-4671-8554-A638A499FB38}" sibTransId="{3E8BF477-3E69-4EAC-80A3-78C73CE96891}"/>
    <dgm:cxn modelId="{5745DB43-13E9-4D0B-A15D-2A1287C124D2}" type="presOf" srcId="{5935C05D-6AAE-4BAC-ABE9-ED331CE70F87}" destId="{19A6730C-DC6E-4506-958B-A5C4C2C0EFF7}" srcOrd="0" destOrd="0" presId="urn:microsoft.com/office/officeart/2005/8/layout/vList2"/>
    <dgm:cxn modelId="{BF1937BF-6BDA-4ACE-BB2B-3D3342B094BB}" srcId="{5935C05D-6AAE-4BAC-ABE9-ED331CE70F87}" destId="{B72B257F-8E90-4514-8E67-587E3F0DF7EB}" srcOrd="0" destOrd="0" parTransId="{D828A70B-2341-4458-BF2D-13E191ABAEE7}" sibTransId="{3245C1F3-8F24-480B-A286-5BA4F1619E96}"/>
    <dgm:cxn modelId="{C475DAEA-45F3-45C0-8176-92C870AE9C2D}" type="presOf" srcId="{F6B4BBED-C95D-479F-8B2A-7C4BD9D14DDB}" destId="{B57B9D87-52AB-4FE2-9D31-AD9B8C896EA7}" srcOrd="0" destOrd="0" presId="urn:microsoft.com/office/officeart/2005/8/layout/vList2"/>
    <dgm:cxn modelId="{80B057E0-6B08-41B7-A5C1-45051A0B8FA3}" type="presOf" srcId="{597B7A3B-F288-472B-A054-CE41EED1A120}" destId="{24F7B9EB-C994-4211-B6AA-7EF28796E4D7}" srcOrd="0" destOrd="0" presId="urn:microsoft.com/office/officeart/2005/8/layout/vList2"/>
    <dgm:cxn modelId="{340CD8BB-9AF3-4270-B90F-449F34E81D8A}" srcId="{5935C05D-6AAE-4BAC-ABE9-ED331CE70F87}" destId="{597B7A3B-F288-472B-A054-CE41EED1A120}" srcOrd="1" destOrd="0" parTransId="{2B28F2DF-C24E-46A6-A575-F27851BF82F3}" sibTransId="{F2184E9A-E1C3-4EBF-9536-7DE77E7DB93C}"/>
    <dgm:cxn modelId="{14C7EDD9-1742-4E47-A26E-A54267CEAD1B}" type="presOf" srcId="{B72B257F-8E90-4514-8E67-587E3F0DF7EB}" destId="{2A5E12DF-AD49-4A31-8B78-6A96D895D09B}" srcOrd="0" destOrd="0" presId="urn:microsoft.com/office/officeart/2005/8/layout/vList2"/>
    <dgm:cxn modelId="{8B4C3A13-42C3-44E9-9213-6A2542B20FD8}" type="presOf" srcId="{ADC64A64-AD23-45E7-9A6A-699C93320B17}" destId="{B16C5077-DEA8-4BA9-9A18-BC148D59E4E3}" srcOrd="0" destOrd="0" presId="urn:microsoft.com/office/officeart/2005/8/layout/vList2"/>
    <dgm:cxn modelId="{A2C2C9B1-B53A-465D-9D66-85CC1D575814}" type="presParOf" srcId="{19A6730C-DC6E-4506-958B-A5C4C2C0EFF7}" destId="{2A5E12DF-AD49-4A31-8B78-6A96D895D09B}" srcOrd="0" destOrd="0" presId="urn:microsoft.com/office/officeart/2005/8/layout/vList2"/>
    <dgm:cxn modelId="{E2CB336B-CE17-4833-B7B6-1968C512EFBE}" type="presParOf" srcId="{19A6730C-DC6E-4506-958B-A5C4C2C0EFF7}" destId="{37A18585-CBCC-4D9F-B08F-306AA9C62B78}" srcOrd="1" destOrd="0" presId="urn:microsoft.com/office/officeart/2005/8/layout/vList2"/>
    <dgm:cxn modelId="{3DC26E2D-DC5E-4512-9DF5-E3BD80E14EEA}" type="presParOf" srcId="{19A6730C-DC6E-4506-958B-A5C4C2C0EFF7}" destId="{24F7B9EB-C994-4211-B6AA-7EF28796E4D7}" srcOrd="2" destOrd="0" presId="urn:microsoft.com/office/officeart/2005/8/layout/vList2"/>
    <dgm:cxn modelId="{E887F324-74F8-4BBC-B5CD-2756A0180F3D}" type="presParOf" srcId="{19A6730C-DC6E-4506-958B-A5C4C2C0EFF7}" destId="{3018F4B5-F65F-48F4-AB82-3E066416298C}" srcOrd="3" destOrd="0" presId="urn:microsoft.com/office/officeart/2005/8/layout/vList2"/>
    <dgm:cxn modelId="{4CAF9DB2-FE54-4347-A565-5303D7480299}" type="presParOf" srcId="{19A6730C-DC6E-4506-958B-A5C4C2C0EFF7}" destId="{B16C5077-DEA8-4BA9-9A18-BC148D59E4E3}" srcOrd="4" destOrd="0" presId="urn:microsoft.com/office/officeart/2005/8/layout/vList2"/>
    <dgm:cxn modelId="{FF89F54C-589F-48D9-8636-60F4E19A2497}" type="presParOf" srcId="{19A6730C-DC6E-4506-958B-A5C4C2C0EFF7}" destId="{D32ACD8B-1559-4533-9CE7-5E519F9B9B50}" srcOrd="5" destOrd="0" presId="urn:microsoft.com/office/officeart/2005/8/layout/vList2"/>
    <dgm:cxn modelId="{2D29F583-D94A-409B-8931-695B6796B9F9}" type="presParOf" srcId="{19A6730C-DC6E-4506-958B-A5C4C2C0EFF7}" destId="{B57B9D87-52AB-4FE2-9D31-AD9B8C896EA7}" srcOrd="6" destOrd="0" presId="urn:microsoft.com/office/officeart/2005/8/layout/vList2"/>
    <dgm:cxn modelId="{09047991-8FC0-49FF-B595-D20602275584}" type="presParOf" srcId="{19A6730C-DC6E-4506-958B-A5C4C2C0EFF7}" destId="{83FE9889-DD41-4DC1-A9B3-14CC200DDCFF}" srcOrd="7" destOrd="0" presId="urn:microsoft.com/office/officeart/2005/8/layout/vList2"/>
    <dgm:cxn modelId="{B058DCD6-B28D-4667-AAE8-3649CEFD7402}" type="presParOf" srcId="{19A6730C-DC6E-4506-958B-A5C4C2C0EFF7}" destId="{7308F617-F844-4A8E-A189-6D3859B9D219}" srcOrd="8" destOrd="0" presId="urn:microsoft.com/office/officeart/2005/8/layout/vList2"/>
    <dgm:cxn modelId="{2DCB4264-5C47-4DE1-BFB7-8ED1792F4198}" type="presParOf" srcId="{19A6730C-DC6E-4506-958B-A5C4C2C0EFF7}" destId="{C82DFDB6-9136-440F-885F-CEB08C4F416C}" srcOrd="9" destOrd="0" presId="urn:microsoft.com/office/officeart/2005/8/layout/vList2"/>
    <dgm:cxn modelId="{0CCD8C3A-6281-498F-8186-8E5B0830471D}" type="presParOf" srcId="{19A6730C-DC6E-4506-958B-A5C4C2C0EFF7}" destId="{4505F00F-80AB-4FAF-86F1-2EFFE3F39B31}" srcOrd="10" destOrd="0" presId="urn:microsoft.com/office/officeart/2005/8/layout/vList2"/>
    <dgm:cxn modelId="{9773D67F-6C13-4468-92BF-CE5C79A5B7A0}" type="presParOf" srcId="{19A6730C-DC6E-4506-958B-A5C4C2C0EFF7}" destId="{C2DB6DFC-F8D3-4947-9DF8-7A9638F996CC}" srcOrd="11" destOrd="0" presId="urn:microsoft.com/office/officeart/2005/8/layout/vList2"/>
    <dgm:cxn modelId="{012E1E90-8DE6-454C-82D4-A25D245C7D2A}" type="presParOf" srcId="{19A6730C-DC6E-4506-958B-A5C4C2C0EFF7}" destId="{C044AC80-345E-4EB2-8E5F-DD497941A2B9}" srcOrd="12" destOrd="0" presId="urn:microsoft.com/office/officeart/2005/8/layout/vList2"/>
    <dgm:cxn modelId="{E3A76540-7907-4F24-B849-AAA52E1C9035}" type="presParOf" srcId="{19A6730C-DC6E-4506-958B-A5C4C2C0EFF7}" destId="{783354D5-3981-4D6C-BD82-09C198D73EAC}" srcOrd="13" destOrd="0" presId="urn:microsoft.com/office/officeart/2005/8/layout/vList2"/>
    <dgm:cxn modelId="{CC7100ED-7F72-466B-BA4D-9A84E6E70130}" type="presParOf" srcId="{19A6730C-DC6E-4506-958B-A5C4C2C0EFF7}" destId="{F4A7E735-7433-4AAE-8E02-A39A10DB20EF}" srcOrd="14" destOrd="0" presId="urn:microsoft.com/office/officeart/2005/8/layout/vList2"/>
    <dgm:cxn modelId="{9CFF0A59-6362-4852-8D65-B31F6DAE18AA}" type="presParOf" srcId="{19A6730C-DC6E-4506-958B-A5C4C2C0EFF7}" destId="{CD703539-FA24-4492-A4DE-F00FA1B93F82}" srcOrd="15" destOrd="0" presId="urn:microsoft.com/office/officeart/2005/8/layout/vList2"/>
    <dgm:cxn modelId="{D15DF382-0FC1-4356-8F22-010531453757}" type="presParOf" srcId="{19A6730C-DC6E-4506-958B-A5C4C2C0EFF7}" destId="{F71F8117-7FFB-4990-98A3-85F74E0CCF74}" srcOrd="16" destOrd="0" presId="urn:microsoft.com/office/officeart/2005/8/layout/vList2"/>
  </dgm:cxnLst>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B422F4C-AE86-470B-92FB-4A82EB9D6AAD}" type="doc">
      <dgm:prSet loTypeId="urn:microsoft.com/office/officeart/2005/8/layout/vList4" loCatId="list" qsTypeId="urn:microsoft.com/office/officeart/2005/8/quickstyle/simple1" qsCatId="simple" csTypeId="urn:microsoft.com/office/officeart/2005/8/colors/accent6_2" csCatId="accent6" phldr="1"/>
      <dgm:spPr/>
      <dgm:t>
        <a:bodyPr/>
        <a:lstStyle/>
        <a:p>
          <a:endParaRPr lang="en-US"/>
        </a:p>
      </dgm:t>
    </dgm:pt>
    <dgm:pt modelId="{3233BD05-24D8-4A3B-94A4-447A204BD42F}">
      <dgm:prSet/>
      <dgm:spPr/>
      <dgm:t>
        <a:bodyPr/>
        <a:lstStyle/>
        <a:p>
          <a:pPr rtl="0"/>
          <a:r>
            <a:rPr lang="en-GB" dirty="0" smtClean="0"/>
            <a:t>Completed/checked on admission with parents, and signed electronically sign by Parent and Nurse</a:t>
          </a:r>
          <a:endParaRPr lang="en-GB" dirty="0"/>
        </a:p>
      </dgm:t>
    </dgm:pt>
    <dgm:pt modelId="{496302A8-9D37-4398-A493-9545D334A3FA}" type="parTrans" cxnId="{84A84882-44D2-408B-8B8E-E8939D9E0DC7}">
      <dgm:prSet/>
      <dgm:spPr/>
      <dgm:t>
        <a:bodyPr/>
        <a:lstStyle/>
        <a:p>
          <a:endParaRPr lang="en-US"/>
        </a:p>
      </dgm:t>
    </dgm:pt>
    <dgm:pt modelId="{CF3A22AA-DEB8-44FA-9494-6578BC433A16}" type="sibTrans" cxnId="{84A84882-44D2-408B-8B8E-E8939D9E0DC7}">
      <dgm:prSet/>
      <dgm:spPr/>
      <dgm:t>
        <a:bodyPr/>
        <a:lstStyle/>
        <a:p>
          <a:endParaRPr lang="en-US"/>
        </a:p>
      </dgm:t>
    </dgm:pt>
    <dgm:pt modelId="{825935B7-29A4-4C41-B99F-0BE73A858B03}">
      <dgm:prSet/>
      <dgm:spPr/>
      <dgm:t>
        <a:bodyPr/>
        <a:lstStyle/>
        <a:p>
          <a:pPr rtl="0"/>
          <a:r>
            <a:rPr lang="en-GB" smtClean="0"/>
            <a:t>To include physical/psychological issues, e.g.</a:t>
          </a:r>
          <a:endParaRPr lang="en-GB"/>
        </a:p>
      </dgm:t>
    </dgm:pt>
    <dgm:pt modelId="{2D7682A8-1798-46A6-A79E-B8A3A6B5938A}" type="parTrans" cxnId="{DC9C72FB-190D-48CC-9CBF-AE3B8F971877}">
      <dgm:prSet/>
      <dgm:spPr/>
      <dgm:t>
        <a:bodyPr/>
        <a:lstStyle/>
        <a:p>
          <a:endParaRPr lang="en-US"/>
        </a:p>
      </dgm:t>
    </dgm:pt>
    <dgm:pt modelId="{F101E56B-7AF8-42E9-B73E-8EAA15D1D543}" type="sibTrans" cxnId="{DC9C72FB-190D-48CC-9CBF-AE3B8F971877}">
      <dgm:prSet/>
      <dgm:spPr/>
      <dgm:t>
        <a:bodyPr/>
        <a:lstStyle/>
        <a:p>
          <a:endParaRPr lang="en-US"/>
        </a:p>
      </dgm:t>
    </dgm:pt>
    <dgm:pt modelId="{0F4A135F-D869-47BB-8477-A2FE81B8A079}">
      <dgm:prSet/>
      <dgm:spPr/>
      <dgm:t>
        <a:bodyPr/>
        <a:lstStyle/>
        <a:p>
          <a:pPr rtl="0"/>
          <a:r>
            <a:rPr lang="en-GB" smtClean="0"/>
            <a:t>How to evacuate/move? How many people needed?</a:t>
          </a:r>
          <a:endParaRPr lang="en-GB"/>
        </a:p>
      </dgm:t>
    </dgm:pt>
    <dgm:pt modelId="{8550DAFC-7D35-4B5A-AB57-F56055A8793C}" type="parTrans" cxnId="{9074B177-2D53-4789-9C39-A882C2AAC863}">
      <dgm:prSet/>
      <dgm:spPr/>
      <dgm:t>
        <a:bodyPr/>
        <a:lstStyle/>
        <a:p>
          <a:endParaRPr lang="en-US"/>
        </a:p>
      </dgm:t>
    </dgm:pt>
    <dgm:pt modelId="{F264EC92-1D84-46B9-84AC-0DBD4692C62A}" type="sibTrans" cxnId="{9074B177-2D53-4789-9C39-A882C2AAC863}">
      <dgm:prSet/>
      <dgm:spPr/>
      <dgm:t>
        <a:bodyPr/>
        <a:lstStyle/>
        <a:p>
          <a:endParaRPr lang="en-US"/>
        </a:p>
      </dgm:t>
    </dgm:pt>
    <dgm:pt modelId="{33A14D9D-44F5-4B11-AEEF-E5AFB84013D0}">
      <dgm:prSet/>
      <dgm:spPr/>
      <dgm:t>
        <a:bodyPr/>
        <a:lstStyle/>
        <a:p>
          <a:pPr rtl="0"/>
          <a:r>
            <a:rPr lang="en-GB" smtClean="0"/>
            <a:t>What equipment do I need to take?</a:t>
          </a:r>
          <a:endParaRPr lang="en-GB"/>
        </a:p>
      </dgm:t>
    </dgm:pt>
    <dgm:pt modelId="{3BD4DA5C-DE27-452E-8024-B3682896D942}" type="parTrans" cxnId="{8AF23F76-A9EE-4687-A9CF-9AE15BBB8F9B}">
      <dgm:prSet/>
      <dgm:spPr/>
      <dgm:t>
        <a:bodyPr/>
        <a:lstStyle/>
        <a:p>
          <a:endParaRPr lang="en-US"/>
        </a:p>
      </dgm:t>
    </dgm:pt>
    <dgm:pt modelId="{CA28C313-1EBF-4FDF-8025-3533CC1DB5B8}" type="sibTrans" cxnId="{8AF23F76-A9EE-4687-A9CF-9AE15BBB8F9B}">
      <dgm:prSet/>
      <dgm:spPr/>
      <dgm:t>
        <a:bodyPr/>
        <a:lstStyle/>
        <a:p>
          <a:endParaRPr lang="en-US"/>
        </a:p>
      </dgm:t>
    </dgm:pt>
    <dgm:pt modelId="{CFF59437-22CD-4A81-80F2-19B731A917FC}">
      <dgm:prSet/>
      <dgm:spPr/>
      <dgm:t>
        <a:bodyPr/>
        <a:lstStyle/>
        <a:p>
          <a:pPr rtl="0"/>
          <a:r>
            <a:rPr lang="en-GB" smtClean="0"/>
            <a:t>How will I react to the fire alarm?</a:t>
          </a:r>
          <a:endParaRPr lang="en-GB"/>
        </a:p>
      </dgm:t>
    </dgm:pt>
    <dgm:pt modelId="{2E00E689-3ED6-4C55-A74E-60D999A3E539}" type="parTrans" cxnId="{787F98A7-53A9-4B76-B1BD-001EB0C83E49}">
      <dgm:prSet/>
      <dgm:spPr/>
      <dgm:t>
        <a:bodyPr/>
        <a:lstStyle/>
        <a:p>
          <a:endParaRPr lang="en-US"/>
        </a:p>
      </dgm:t>
    </dgm:pt>
    <dgm:pt modelId="{C33B601E-DA50-4FD5-A416-16D1C48A16E1}" type="sibTrans" cxnId="{787F98A7-53A9-4B76-B1BD-001EB0C83E49}">
      <dgm:prSet/>
      <dgm:spPr/>
      <dgm:t>
        <a:bodyPr/>
        <a:lstStyle/>
        <a:p>
          <a:endParaRPr lang="en-US"/>
        </a:p>
      </dgm:t>
    </dgm:pt>
    <dgm:pt modelId="{F0D395F3-E960-4CB7-9ECD-0E55C6AB44F1}">
      <dgm:prSet/>
      <dgm:spPr/>
      <dgm:t>
        <a:bodyPr/>
        <a:lstStyle/>
        <a:p>
          <a:pPr rtl="0"/>
          <a:r>
            <a:rPr lang="en-GB" smtClean="0"/>
            <a:t>Can I follow instructions/what will hinder my understanding?</a:t>
          </a:r>
          <a:endParaRPr lang="en-GB"/>
        </a:p>
      </dgm:t>
    </dgm:pt>
    <dgm:pt modelId="{6A80E6B7-6C1A-4C87-8103-E9546448F946}" type="parTrans" cxnId="{F9501FB2-6379-41DB-9D07-82787CA6EAB5}">
      <dgm:prSet/>
      <dgm:spPr/>
      <dgm:t>
        <a:bodyPr/>
        <a:lstStyle/>
        <a:p>
          <a:endParaRPr lang="en-US"/>
        </a:p>
      </dgm:t>
    </dgm:pt>
    <dgm:pt modelId="{086FD4A9-8AD7-4FE0-82E6-29293505CB19}" type="sibTrans" cxnId="{F9501FB2-6379-41DB-9D07-82787CA6EAB5}">
      <dgm:prSet/>
      <dgm:spPr/>
      <dgm:t>
        <a:bodyPr/>
        <a:lstStyle/>
        <a:p>
          <a:endParaRPr lang="en-US"/>
        </a:p>
      </dgm:t>
    </dgm:pt>
    <dgm:pt modelId="{7BD548E4-A469-4406-803D-057F31EA6CD2}">
      <dgm:prSet/>
      <dgm:spPr/>
      <dgm:t>
        <a:bodyPr/>
        <a:lstStyle/>
        <a:p>
          <a:pPr rtl="0"/>
          <a:r>
            <a:rPr lang="en-GB" smtClean="0"/>
            <a:t>Any other information to aid safe management in emergencies</a:t>
          </a:r>
          <a:endParaRPr lang="en-GB"/>
        </a:p>
      </dgm:t>
    </dgm:pt>
    <dgm:pt modelId="{27CA479F-210F-4C05-B90E-BF5D47E3B3DC}" type="parTrans" cxnId="{2A9DA863-E91F-45DE-B207-32B7D6491BC7}">
      <dgm:prSet/>
      <dgm:spPr/>
      <dgm:t>
        <a:bodyPr/>
        <a:lstStyle/>
        <a:p>
          <a:endParaRPr lang="en-US"/>
        </a:p>
      </dgm:t>
    </dgm:pt>
    <dgm:pt modelId="{F2AE9F6C-E542-45A0-BE03-E16F1F3D31C6}" type="sibTrans" cxnId="{2A9DA863-E91F-45DE-B207-32B7D6491BC7}">
      <dgm:prSet/>
      <dgm:spPr/>
      <dgm:t>
        <a:bodyPr/>
        <a:lstStyle/>
        <a:p>
          <a:endParaRPr lang="en-US"/>
        </a:p>
      </dgm:t>
    </dgm:pt>
    <dgm:pt modelId="{A28584EB-D214-4D46-935A-54544CD03DAF}" type="pres">
      <dgm:prSet presAssocID="{AB422F4C-AE86-470B-92FB-4A82EB9D6AAD}" presName="linear" presStyleCnt="0">
        <dgm:presLayoutVars>
          <dgm:dir/>
          <dgm:resizeHandles val="exact"/>
        </dgm:presLayoutVars>
      </dgm:prSet>
      <dgm:spPr/>
      <dgm:t>
        <a:bodyPr/>
        <a:lstStyle/>
        <a:p>
          <a:endParaRPr lang="en-US"/>
        </a:p>
      </dgm:t>
    </dgm:pt>
    <dgm:pt modelId="{35D86876-1A19-4F6F-A70C-BD985084D38D}" type="pres">
      <dgm:prSet presAssocID="{3233BD05-24D8-4A3B-94A4-447A204BD42F}" presName="comp" presStyleCnt="0"/>
      <dgm:spPr/>
    </dgm:pt>
    <dgm:pt modelId="{161D0E96-2F7F-4C7D-A740-22A9FA517584}" type="pres">
      <dgm:prSet presAssocID="{3233BD05-24D8-4A3B-94A4-447A204BD42F}" presName="box" presStyleLbl="node1" presStyleIdx="0" presStyleCnt="2" custLinFactNeighborX="780"/>
      <dgm:spPr/>
      <dgm:t>
        <a:bodyPr/>
        <a:lstStyle/>
        <a:p>
          <a:endParaRPr lang="en-US"/>
        </a:p>
      </dgm:t>
    </dgm:pt>
    <dgm:pt modelId="{A43A6604-63CA-43EF-A853-FBC388C35883}" type="pres">
      <dgm:prSet presAssocID="{3233BD05-24D8-4A3B-94A4-447A204BD42F}" presName="img" presStyleLbl="fgImgPlace1" presStyleIdx="0" presStyleCnt="2"/>
      <dgm:spPr>
        <a:blipFill rotWithShape="1">
          <a:blip xmlns:r="http://schemas.openxmlformats.org/officeDocument/2006/relationships" r:embed="rId1"/>
          <a:stretch>
            <a:fillRect/>
          </a:stretch>
        </a:blipFill>
      </dgm:spPr>
    </dgm:pt>
    <dgm:pt modelId="{181235BA-75BB-44D5-B602-C2B6DB208879}" type="pres">
      <dgm:prSet presAssocID="{3233BD05-24D8-4A3B-94A4-447A204BD42F}" presName="text" presStyleLbl="node1" presStyleIdx="0" presStyleCnt="2">
        <dgm:presLayoutVars>
          <dgm:bulletEnabled val="1"/>
        </dgm:presLayoutVars>
      </dgm:prSet>
      <dgm:spPr/>
      <dgm:t>
        <a:bodyPr/>
        <a:lstStyle/>
        <a:p>
          <a:endParaRPr lang="en-US"/>
        </a:p>
      </dgm:t>
    </dgm:pt>
    <dgm:pt modelId="{01BCD8E0-1013-4F84-934B-B88AD81CF64B}" type="pres">
      <dgm:prSet presAssocID="{CF3A22AA-DEB8-44FA-9494-6578BC433A16}" presName="spacer" presStyleCnt="0"/>
      <dgm:spPr/>
    </dgm:pt>
    <dgm:pt modelId="{CA7E4B93-B21C-4048-BF3C-7B7180CAE272}" type="pres">
      <dgm:prSet presAssocID="{825935B7-29A4-4C41-B99F-0BE73A858B03}" presName="comp" presStyleCnt="0"/>
      <dgm:spPr/>
    </dgm:pt>
    <dgm:pt modelId="{6EA42C9D-CB66-4D8B-B4B6-BF22C5789630}" type="pres">
      <dgm:prSet presAssocID="{825935B7-29A4-4C41-B99F-0BE73A858B03}" presName="box" presStyleLbl="node1" presStyleIdx="1" presStyleCnt="2"/>
      <dgm:spPr/>
      <dgm:t>
        <a:bodyPr/>
        <a:lstStyle/>
        <a:p>
          <a:endParaRPr lang="en-US"/>
        </a:p>
      </dgm:t>
    </dgm:pt>
    <dgm:pt modelId="{8D95722C-80C8-4D92-8D4B-25AE6EB9E94B}" type="pres">
      <dgm:prSet presAssocID="{825935B7-29A4-4C41-B99F-0BE73A858B03}" presName="img" presStyleLbl="fgImgPlace1" presStyleIdx="1" presStyleCnt="2"/>
      <dgm:spPr>
        <a:blipFill rotWithShape="1">
          <a:blip xmlns:r="http://schemas.openxmlformats.org/officeDocument/2006/relationships" r:embed="rId2"/>
          <a:stretch>
            <a:fillRect/>
          </a:stretch>
        </a:blipFill>
      </dgm:spPr>
    </dgm:pt>
    <dgm:pt modelId="{F22FF274-D246-446C-B664-777D68BFB05A}" type="pres">
      <dgm:prSet presAssocID="{825935B7-29A4-4C41-B99F-0BE73A858B03}" presName="text" presStyleLbl="node1" presStyleIdx="1" presStyleCnt="2">
        <dgm:presLayoutVars>
          <dgm:bulletEnabled val="1"/>
        </dgm:presLayoutVars>
      </dgm:prSet>
      <dgm:spPr/>
      <dgm:t>
        <a:bodyPr/>
        <a:lstStyle/>
        <a:p>
          <a:endParaRPr lang="en-US"/>
        </a:p>
      </dgm:t>
    </dgm:pt>
  </dgm:ptLst>
  <dgm:cxnLst>
    <dgm:cxn modelId="{239FB6B4-A61B-43D3-A011-E0FA75780CC3}" type="presOf" srcId="{825935B7-29A4-4C41-B99F-0BE73A858B03}" destId="{6EA42C9D-CB66-4D8B-B4B6-BF22C5789630}" srcOrd="0" destOrd="0" presId="urn:microsoft.com/office/officeart/2005/8/layout/vList4"/>
    <dgm:cxn modelId="{E073CFF2-3513-4C5B-A2E9-ED717396B3B4}" type="presOf" srcId="{CFF59437-22CD-4A81-80F2-19B731A917FC}" destId="{F22FF274-D246-446C-B664-777D68BFB05A}" srcOrd="1" destOrd="3" presId="urn:microsoft.com/office/officeart/2005/8/layout/vList4"/>
    <dgm:cxn modelId="{794BBCBA-D6A9-49FD-948E-F7F802B37244}" type="presOf" srcId="{825935B7-29A4-4C41-B99F-0BE73A858B03}" destId="{F22FF274-D246-446C-B664-777D68BFB05A}" srcOrd="1" destOrd="0" presId="urn:microsoft.com/office/officeart/2005/8/layout/vList4"/>
    <dgm:cxn modelId="{B8E7837D-0FFC-4060-8D7B-8F5FFFC7DCDC}" type="presOf" srcId="{F0D395F3-E960-4CB7-9ECD-0E55C6AB44F1}" destId="{6EA42C9D-CB66-4D8B-B4B6-BF22C5789630}" srcOrd="0" destOrd="4" presId="urn:microsoft.com/office/officeart/2005/8/layout/vList4"/>
    <dgm:cxn modelId="{DC9C72FB-190D-48CC-9CBF-AE3B8F971877}" srcId="{AB422F4C-AE86-470B-92FB-4A82EB9D6AAD}" destId="{825935B7-29A4-4C41-B99F-0BE73A858B03}" srcOrd="1" destOrd="0" parTransId="{2D7682A8-1798-46A6-A79E-B8A3A6B5938A}" sibTransId="{F101E56B-7AF8-42E9-B73E-8EAA15D1D543}"/>
    <dgm:cxn modelId="{DE853877-00A2-4600-A2BF-41EF8FDCBC21}" type="presOf" srcId="{33A14D9D-44F5-4B11-AEEF-E5AFB84013D0}" destId="{6EA42C9D-CB66-4D8B-B4B6-BF22C5789630}" srcOrd="0" destOrd="2" presId="urn:microsoft.com/office/officeart/2005/8/layout/vList4"/>
    <dgm:cxn modelId="{428C2BEC-98B0-4F48-9D12-31D77E4D5A55}" type="presOf" srcId="{0F4A135F-D869-47BB-8477-A2FE81B8A079}" destId="{6EA42C9D-CB66-4D8B-B4B6-BF22C5789630}" srcOrd="0" destOrd="1" presId="urn:microsoft.com/office/officeart/2005/8/layout/vList4"/>
    <dgm:cxn modelId="{44EA50D2-F46B-45E1-BCE0-895C0E7BFB6A}" type="presOf" srcId="{7BD548E4-A469-4406-803D-057F31EA6CD2}" destId="{6EA42C9D-CB66-4D8B-B4B6-BF22C5789630}" srcOrd="0" destOrd="5" presId="urn:microsoft.com/office/officeart/2005/8/layout/vList4"/>
    <dgm:cxn modelId="{2A9DA863-E91F-45DE-B207-32B7D6491BC7}" srcId="{825935B7-29A4-4C41-B99F-0BE73A858B03}" destId="{7BD548E4-A469-4406-803D-057F31EA6CD2}" srcOrd="4" destOrd="0" parTransId="{27CA479F-210F-4C05-B90E-BF5D47E3B3DC}" sibTransId="{F2AE9F6C-E542-45A0-BE03-E16F1F3D31C6}"/>
    <dgm:cxn modelId="{787F98A7-53A9-4B76-B1BD-001EB0C83E49}" srcId="{825935B7-29A4-4C41-B99F-0BE73A858B03}" destId="{CFF59437-22CD-4A81-80F2-19B731A917FC}" srcOrd="2" destOrd="0" parTransId="{2E00E689-3ED6-4C55-A74E-60D999A3E539}" sibTransId="{C33B601E-DA50-4FD5-A416-16D1C48A16E1}"/>
    <dgm:cxn modelId="{0315FBC7-868A-4D42-B4DA-7CC0F8416009}" type="presOf" srcId="{CFF59437-22CD-4A81-80F2-19B731A917FC}" destId="{6EA42C9D-CB66-4D8B-B4B6-BF22C5789630}" srcOrd="0" destOrd="3" presId="urn:microsoft.com/office/officeart/2005/8/layout/vList4"/>
    <dgm:cxn modelId="{6BC93685-5977-47F3-9A5F-F8DD172C7FF7}" type="presOf" srcId="{F0D395F3-E960-4CB7-9ECD-0E55C6AB44F1}" destId="{F22FF274-D246-446C-B664-777D68BFB05A}" srcOrd="1" destOrd="4" presId="urn:microsoft.com/office/officeart/2005/8/layout/vList4"/>
    <dgm:cxn modelId="{DC2B7C8A-43D7-4CDB-AF3E-10088123C4FC}" type="presOf" srcId="{7BD548E4-A469-4406-803D-057F31EA6CD2}" destId="{F22FF274-D246-446C-B664-777D68BFB05A}" srcOrd="1" destOrd="5" presId="urn:microsoft.com/office/officeart/2005/8/layout/vList4"/>
    <dgm:cxn modelId="{1C36C44E-484F-4DBF-A962-4208A9EABB8E}" type="presOf" srcId="{33A14D9D-44F5-4B11-AEEF-E5AFB84013D0}" destId="{F22FF274-D246-446C-B664-777D68BFB05A}" srcOrd="1" destOrd="2" presId="urn:microsoft.com/office/officeart/2005/8/layout/vList4"/>
    <dgm:cxn modelId="{29F0DFDF-30AD-4550-8CBF-37E542CD6B97}" type="presOf" srcId="{AB422F4C-AE86-470B-92FB-4A82EB9D6AAD}" destId="{A28584EB-D214-4D46-935A-54544CD03DAF}" srcOrd="0" destOrd="0" presId="urn:microsoft.com/office/officeart/2005/8/layout/vList4"/>
    <dgm:cxn modelId="{9074B177-2D53-4789-9C39-A882C2AAC863}" srcId="{825935B7-29A4-4C41-B99F-0BE73A858B03}" destId="{0F4A135F-D869-47BB-8477-A2FE81B8A079}" srcOrd="0" destOrd="0" parTransId="{8550DAFC-7D35-4B5A-AB57-F56055A8793C}" sibTransId="{F264EC92-1D84-46B9-84AC-0DBD4692C62A}"/>
    <dgm:cxn modelId="{25CF28AD-5E14-48BA-8BA9-AA698F06E198}" type="presOf" srcId="{3233BD05-24D8-4A3B-94A4-447A204BD42F}" destId="{161D0E96-2F7F-4C7D-A740-22A9FA517584}" srcOrd="0" destOrd="0" presId="urn:microsoft.com/office/officeart/2005/8/layout/vList4"/>
    <dgm:cxn modelId="{8AF23F76-A9EE-4687-A9CF-9AE15BBB8F9B}" srcId="{825935B7-29A4-4C41-B99F-0BE73A858B03}" destId="{33A14D9D-44F5-4B11-AEEF-E5AFB84013D0}" srcOrd="1" destOrd="0" parTransId="{3BD4DA5C-DE27-452E-8024-B3682896D942}" sibTransId="{CA28C313-1EBF-4FDF-8025-3533CC1DB5B8}"/>
    <dgm:cxn modelId="{84A84882-44D2-408B-8B8E-E8939D9E0DC7}" srcId="{AB422F4C-AE86-470B-92FB-4A82EB9D6AAD}" destId="{3233BD05-24D8-4A3B-94A4-447A204BD42F}" srcOrd="0" destOrd="0" parTransId="{496302A8-9D37-4398-A493-9545D334A3FA}" sibTransId="{CF3A22AA-DEB8-44FA-9494-6578BC433A16}"/>
    <dgm:cxn modelId="{F9501FB2-6379-41DB-9D07-82787CA6EAB5}" srcId="{825935B7-29A4-4C41-B99F-0BE73A858B03}" destId="{F0D395F3-E960-4CB7-9ECD-0E55C6AB44F1}" srcOrd="3" destOrd="0" parTransId="{6A80E6B7-6C1A-4C87-8103-E9546448F946}" sibTransId="{086FD4A9-8AD7-4FE0-82E6-29293505CB19}"/>
    <dgm:cxn modelId="{630FCA8D-0DBE-4459-AEEA-2A8D21BB9D0F}" type="presOf" srcId="{3233BD05-24D8-4A3B-94A4-447A204BD42F}" destId="{181235BA-75BB-44D5-B602-C2B6DB208879}" srcOrd="1" destOrd="0" presId="urn:microsoft.com/office/officeart/2005/8/layout/vList4"/>
    <dgm:cxn modelId="{9F3B7411-A450-4E8B-A0E0-3472E2F42160}" type="presOf" srcId="{0F4A135F-D869-47BB-8477-A2FE81B8A079}" destId="{F22FF274-D246-446C-B664-777D68BFB05A}" srcOrd="1" destOrd="1" presId="urn:microsoft.com/office/officeart/2005/8/layout/vList4"/>
    <dgm:cxn modelId="{9C4C2B3D-8F89-424F-849C-7EBA2F7A8279}" type="presParOf" srcId="{A28584EB-D214-4D46-935A-54544CD03DAF}" destId="{35D86876-1A19-4F6F-A70C-BD985084D38D}" srcOrd="0" destOrd="0" presId="urn:microsoft.com/office/officeart/2005/8/layout/vList4"/>
    <dgm:cxn modelId="{1CC7BDF4-52E4-4E75-B682-6C947D7F10EB}" type="presParOf" srcId="{35D86876-1A19-4F6F-A70C-BD985084D38D}" destId="{161D0E96-2F7F-4C7D-A740-22A9FA517584}" srcOrd="0" destOrd="0" presId="urn:microsoft.com/office/officeart/2005/8/layout/vList4"/>
    <dgm:cxn modelId="{1004C7F4-577A-463B-A0B8-92CC63C4CB58}" type="presParOf" srcId="{35D86876-1A19-4F6F-A70C-BD985084D38D}" destId="{A43A6604-63CA-43EF-A853-FBC388C35883}" srcOrd="1" destOrd="0" presId="urn:microsoft.com/office/officeart/2005/8/layout/vList4"/>
    <dgm:cxn modelId="{1D7DCA21-B33A-45EF-8255-A1AB29004F5B}" type="presParOf" srcId="{35D86876-1A19-4F6F-A70C-BD985084D38D}" destId="{181235BA-75BB-44D5-B602-C2B6DB208879}" srcOrd="2" destOrd="0" presId="urn:microsoft.com/office/officeart/2005/8/layout/vList4"/>
    <dgm:cxn modelId="{33B35A97-3706-4F66-8D51-CF9AD3C3E72E}" type="presParOf" srcId="{A28584EB-D214-4D46-935A-54544CD03DAF}" destId="{01BCD8E0-1013-4F84-934B-B88AD81CF64B}" srcOrd="1" destOrd="0" presId="urn:microsoft.com/office/officeart/2005/8/layout/vList4"/>
    <dgm:cxn modelId="{2DB994EF-2157-4B2F-92C7-0796C01B8F5D}" type="presParOf" srcId="{A28584EB-D214-4D46-935A-54544CD03DAF}" destId="{CA7E4B93-B21C-4048-BF3C-7B7180CAE272}" srcOrd="2" destOrd="0" presId="urn:microsoft.com/office/officeart/2005/8/layout/vList4"/>
    <dgm:cxn modelId="{188DEA4D-EAE5-4E82-BECA-E8BECAE50BEB}" type="presParOf" srcId="{CA7E4B93-B21C-4048-BF3C-7B7180CAE272}" destId="{6EA42C9D-CB66-4D8B-B4B6-BF22C5789630}" srcOrd="0" destOrd="0" presId="urn:microsoft.com/office/officeart/2005/8/layout/vList4"/>
    <dgm:cxn modelId="{5E7879E8-8621-43A0-BB44-0F7ABD9F964C}" type="presParOf" srcId="{CA7E4B93-B21C-4048-BF3C-7B7180CAE272}" destId="{8D95722C-80C8-4D92-8D4B-25AE6EB9E94B}" srcOrd="1" destOrd="0" presId="urn:microsoft.com/office/officeart/2005/8/layout/vList4"/>
    <dgm:cxn modelId="{2AABA29A-23BB-4DC4-86E8-3DDE171D114E}" type="presParOf" srcId="{CA7E4B93-B21C-4048-BF3C-7B7180CAE272}" destId="{F22FF274-D246-446C-B664-777D68BFB05A}"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420680A-7276-4517-BC1E-685401C656EE}"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F16817BB-F3F2-434A-886D-922426163B45}">
      <dgm:prSet/>
      <dgm:spPr/>
      <dgm:t>
        <a:bodyPr/>
        <a:lstStyle/>
        <a:p>
          <a:pPr rtl="0"/>
          <a:r>
            <a:rPr lang="en-GB" smtClean="0"/>
            <a:t>Use the Handover sheet  </a:t>
          </a:r>
          <a:endParaRPr lang="en-GB"/>
        </a:p>
      </dgm:t>
    </dgm:pt>
    <dgm:pt modelId="{8C5F3EA7-A55D-4E29-A3B2-8FC6E64A8308}" type="parTrans" cxnId="{06F658A6-77B5-4E8B-B850-CBE07E0D03D6}">
      <dgm:prSet/>
      <dgm:spPr/>
      <dgm:t>
        <a:bodyPr/>
        <a:lstStyle/>
        <a:p>
          <a:endParaRPr lang="en-US"/>
        </a:p>
      </dgm:t>
    </dgm:pt>
    <dgm:pt modelId="{5034D7EC-1F47-49D3-AD36-7E13BBACEF7A}" type="sibTrans" cxnId="{06F658A6-77B5-4E8B-B850-CBE07E0D03D6}">
      <dgm:prSet/>
      <dgm:spPr/>
      <dgm:t>
        <a:bodyPr/>
        <a:lstStyle/>
        <a:p>
          <a:endParaRPr lang="en-US"/>
        </a:p>
      </dgm:t>
    </dgm:pt>
    <dgm:pt modelId="{CBFB05EB-A386-4B2F-965C-355F263EC0D8}">
      <dgm:prSet/>
      <dgm:spPr/>
      <dgm:t>
        <a:bodyPr/>
        <a:lstStyle/>
        <a:p>
          <a:pPr rtl="0"/>
          <a:r>
            <a:rPr lang="en-GB" smtClean="0"/>
            <a:t>Complete relevant charts for example… hydration charts</a:t>
          </a:r>
          <a:endParaRPr lang="en-GB"/>
        </a:p>
      </dgm:t>
    </dgm:pt>
    <dgm:pt modelId="{1F804772-B070-44E8-8744-C2B0736A99C2}" type="parTrans" cxnId="{2779F746-C83A-4B3D-9170-26B1836D4239}">
      <dgm:prSet/>
      <dgm:spPr/>
      <dgm:t>
        <a:bodyPr/>
        <a:lstStyle/>
        <a:p>
          <a:endParaRPr lang="en-US"/>
        </a:p>
      </dgm:t>
    </dgm:pt>
    <dgm:pt modelId="{B362A8E4-DAD5-43D8-985B-F5E6F4371800}" type="sibTrans" cxnId="{2779F746-C83A-4B3D-9170-26B1836D4239}">
      <dgm:prSet/>
      <dgm:spPr/>
      <dgm:t>
        <a:bodyPr/>
        <a:lstStyle/>
        <a:p>
          <a:endParaRPr lang="en-US"/>
        </a:p>
      </dgm:t>
    </dgm:pt>
    <dgm:pt modelId="{E9BAFB1C-1DA8-409F-A337-952B6C183563}">
      <dgm:prSet/>
      <dgm:spPr/>
      <dgm:t>
        <a:bodyPr/>
        <a:lstStyle/>
        <a:p>
          <a:pPr rtl="0"/>
          <a:r>
            <a:rPr lang="en-GB" smtClean="0"/>
            <a:t>Sign Risk assessment </a:t>
          </a:r>
          <a:endParaRPr lang="en-GB"/>
        </a:p>
      </dgm:t>
    </dgm:pt>
    <dgm:pt modelId="{ABF3EB4A-72B5-4369-9645-4C1040A0CC50}" type="parTrans" cxnId="{CD92AFA7-3AE5-42BF-BC4B-A8F47A818D1D}">
      <dgm:prSet/>
      <dgm:spPr/>
      <dgm:t>
        <a:bodyPr/>
        <a:lstStyle/>
        <a:p>
          <a:endParaRPr lang="en-US"/>
        </a:p>
      </dgm:t>
    </dgm:pt>
    <dgm:pt modelId="{B8759C9A-0B48-45B3-8C6B-699605E4AECC}" type="sibTrans" cxnId="{CD92AFA7-3AE5-42BF-BC4B-A8F47A818D1D}">
      <dgm:prSet/>
      <dgm:spPr/>
      <dgm:t>
        <a:bodyPr/>
        <a:lstStyle/>
        <a:p>
          <a:endParaRPr lang="en-US"/>
        </a:p>
      </dgm:t>
    </dgm:pt>
    <dgm:pt modelId="{C7315710-DD64-4197-9C2F-57EB32B28CEF}">
      <dgm:prSet/>
      <dgm:spPr/>
      <dgm:t>
        <a:bodyPr/>
        <a:lstStyle/>
        <a:p>
          <a:pPr rtl="0"/>
          <a:r>
            <a:rPr lang="en-GB" dirty="0" smtClean="0"/>
            <a:t>Date and time each entry (Check the correct time on care database) </a:t>
          </a:r>
          <a:endParaRPr lang="en-GB" dirty="0"/>
        </a:p>
      </dgm:t>
    </dgm:pt>
    <dgm:pt modelId="{F21C7E32-1052-4F98-BC44-730509D2A7CC}" type="parTrans" cxnId="{27D63EF9-9D34-4C2F-8518-448BC1D5C551}">
      <dgm:prSet/>
      <dgm:spPr/>
      <dgm:t>
        <a:bodyPr/>
        <a:lstStyle/>
        <a:p>
          <a:endParaRPr lang="en-US"/>
        </a:p>
      </dgm:t>
    </dgm:pt>
    <dgm:pt modelId="{853AECDB-ACA8-48B4-85FD-43E8D1E1A779}" type="sibTrans" cxnId="{27D63EF9-9D34-4C2F-8518-448BC1D5C551}">
      <dgm:prSet/>
      <dgm:spPr/>
      <dgm:t>
        <a:bodyPr/>
        <a:lstStyle/>
        <a:p>
          <a:endParaRPr lang="en-US"/>
        </a:p>
      </dgm:t>
    </dgm:pt>
    <dgm:pt modelId="{A20C62F8-AA97-496C-8DF3-737E360FBFF6}">
      <dgm:prSet/>
      <dgm:spPr/>
      <dgm:t>
        <a:bodyPr/>
        <a:lstStyle/>
        <a:p>
          <a:pPr rtl="0"/>
          <a:r>
            <a:rPr lang="en-GB" dirty="0" smtClean="0"/>
            <a:t>Electronically sign off records by finishing entry </a:t>
          </a:r>
          <a:endParaRPr lang="en-GB" dirty="0"/>
        </a:p>
      </dgm:t>
    </dgm:pt>
    <dgm:pt modelId="{9412DA33-3398-4AAB-89CB-4FA04F3CCCE2}" type="parTrans" cxnId="{89846FE0-50C0-4F9F-A419-B7AC736B608D}">
      <dgm:prSet/>
      <dgm:spPr/>
      <dgm:t>
        <a:bodyPr/>
        <a:lstStyle/>
        <a:p>
          <a:endParaRPr lang="en-US"/>
        </a:p>
      </dgm:t>
    </dgm:pt>
    <dgm:pt modelId="{2ECCFE77-9E3B-435A-AE2E-A301B38E662B}" type="sibTrans" cxnId="{89846FE0-50C0-4F9F-A419-B7AC736B608D}">
      <dgm:prSet/>
      <dgm:spPr/>
      <dgm:t>
        <a:bodyPr/>
        <a:lstStyle/>
        <a:p>
          <a:endParaRPr lang="en-US"/>
        </a:p>
      </dgm:t>
    </dgm:pt>
    <dgm:pt modelId="{6EB3DBAF-8020-4D0D-A942-F358398C15D0}">
      <dgm:prSet/>
      <dgm:spPr/>
      <dgm:t>
        <a:bodyPr/>
        <a:lstStyle/>
        <a:p>
          <a:pPr rtl="0"/>
          <a:r>
            <a:rPr lang="en-GB" dirty="0" smtClean="0"/>
            <a:t>Corrections – line, sign and date if paper copy </a:t>
          </a:r>
          <a:endParaRPr lang="en-GB" dirty="0"/>
        </a:p>
      </dgm:t>
    </dgm:pt>
    <dgm:pt modelId="{A4FDC4EC-5465-491B-8300-52FF5E19CC15}" type="parTrans" cxnId="{437F60D4-5F09-4C9E-8191-2BFBADD4D13C}">
      <dgm:prSet/>
      <dgm:spPr/>
      <dgm:t>
        <a:bodyPr/>
        <a:lstStyle/>
        <a:p>
          <a:endParaRPr lang="en-US"/>
        </a:p>
      </dgm:t>
    </dgm:pt>
    <dgm:pt modelId="{54F92B76-9934-41A9-BBE0-47F92C0A5BB4}" type="sibTrans" cxnId="{437F60D4-5F09-4C9E-8191-2BFBADD4D13C}">
      <dgm:prSet/>
      <dgm:spPr/>
      <dgm:t>
        <a:bodyPr/>
        <a:lstStyle/>
        <a:p>
          <a:endParaRPr lang="en-US"/>
        </a:p>
      </dgm:t>
    </dgm:pt>
    <dgm:pt modelId="{3BC95C6C-E52E-49D9-AC22-35F82D75C1E3}">
      <dgm:prSet/>
      <dgm:spPr/>
      <dgm:t>
        <a:bodyPr/>
        <a:lstStyle/>
        <a:p>
          <a:pPr rtl="0"/>
          <a:r>
            <a:rPr lang="en-GB" smtClean="0"/>
            <a:t>Ensure that you are up to date in the use of electronic systems in your place of work, including security, confidentiality and appropriate usage</a:t>
          </a:r>
          <a:endParaRPr lang="en-GB"/>
        </a:p>
      </dgm:t>
    </dgm:pt>
    <dgm:pt modelId="{EC9EB62E-ABC6-465D-B3E1-035E067CC30B}" type="parTrans" cxnId="{D5B94072-BCA9-4329-8EC3-AE33C9D9911E}">
      <dgm:prSet/>
      <dgm:spPr/>
      <dgm:t>
        <a:bodyPr/>
        <a:lstStyle/>
        <a:p>
          <a:endParaRPr lang="en-US"/>
        </a:p>
      </dgm:t>
    </dgm:pt>
    <dgm:pt modelId="{030FBC80-D4AB-48B0-A960-C5748D30DA39}" type="sibTrans" cxnId="{D5B94072-BCA9-4329-8EC3-AE33C9D9911E}">
      <dgm:prSet/>
      <dgm:spPr/>
      <dgm:t>
        <a:bodyPr/>
        <a:lstStyle/>
        <a:p>
          <a:endParaRPr lang="en-US"/>
        </a:p>
      </dgm:t>
    </dgm:pt>
    <dgm:pt modelId="{34293EB3-2F97-4230-A2C9-029FECF831F1}">
      <dgm:prSet/>
      <dgm:spPr/>
      <dgm:t>
        <a:bodyPr/>
        <a:lstStyle/>
        <a:p>
          <a:endParaRPr lang="en-US" dirty="0"/>
        </a:p>
      </dgm:t>
    </dgm:pt>
    <dgm:pt modelId="{E81F5EDF-72CA-4073-9A09-8CBBFDA364F3}" type="parTrans" cxnId="{9FF821A2-B04C-4EBF-8C6E-355820144D80}">
      <dgm:prSet/>
      <dgm:spPr/>
      <dgm:t>
        <a:bodyPr/>
        <a:lstStyle/>
        <a:p>
          <a:endParaRPr lang="en-US"/>
        </a:p>
      </dgm:t>
    </dgm:pt>
    <dgm:pt modelId="{D5EBDF84-C5C5-4FC1-8F2D-B5353F63568D}" type="sibTrans" cxnId="{9FF821A2-B04C-4EBF-8C6E-355820144D80}">
      <dgm:prSet/>
      <dgm:spPr/>
      <dgm:t>
        <a:bodyPr/>
        <a:lstStyle/>
        <a:p>
          <a:endParaRPr lang="en-US"/>
        </a:p>
      </dgm:t>
    </dgm:pt>
    <dgm:pt modelId="{9C295E64-6B27-43B1-9E5D-B49850349BEC}" type="pres">
      <dgm:prSet presAssocID="{9420680A-7276-4517-BC1E-685401C656EE}" presName="Name0" presStyleCnt="0">
        <dgm:presLayoutVars>
          <dgm:chMax val="7"/>
          <dgm:chPref val="7"/>
          <dgm:dir/>
        </dgm:presLayoutVars>
      </dgm:prSet>
      <dgm:spPr/>
      <dgm:t>
        <a:bodyPr/>
        <a:lstStyle/>
        <a:p>
          <a:endParaRPr lang="en-US"/>
        </a:p>
      </dgm:t>
    </dgm:pt>
    <dgm:pt modelId="{3B36A114-9CF2-4A63-9362-077F4F4E2944}" type="pres">
      <dgm:prSet presAssocID="{9420680A-7276-4517-BC1E-685401C656EE}" presName="Name1" presStyleCnt="0"/>
      <dgm:spPr/>
    </dgm:pt>
    <dgm:pt modelId="{AE62BA83-576A-4EAD-A53F-B97DE5AD89A3}" type="pres">
      <dgm:prSet presAssocID="{9420680A-7276-4517-BC1E-685401C656EE}" presName="cycle" presStyleCnt="0"/>
      <dgm:spPr/>
    </dgm:pt>
    <dgm:pt modelId="{BBE548F1-2BE1-4602-936F-4550C2F46A25}" type="pres">
      <dgm:prSet presAssocID="{9420680A-7276-4517-BC1E-685401C656EE}" presName="srcNode" presStyleLbl="node1" presStyleIdx="0" presStyleCnt="7"/>
      <dgm:spPr/>
    </dgm:pt>
    <dgm:pt modelId="{B3CBF28B-A936-48E0-9152-C229780DDC57}" type="pres">
      <dgm:prSet presAssocID="{9420680A-7276-4517-BC1E-685401C656EE}" presName="conn" presStyleLbl="parChTrans1D2" presStyleIdx="0" presStyleCnt="1"/>
      <dgm:spPr/>
      <dgm:t>
        <a:bodyPr/>
        <a:lstStyle/>
        <a:p>
          <a:endParaRPr lang="en-US"/>
        </a:p>
      </dgm:t>
    </dgm:pt>
    <dgm:pt modelId="{3859F480-8414-4C7A-A107-C294008ED5FB}" type="pres">
      <dgm:prSet presAssocID="{9420680A-7276-4517-BC1E-685401C656EE}" presName="extraNode" presStyleLbl="node1" presStyleIdx="0" presStyleCnt="7"/>
      <dgm:spPr/>
    </dgm:pt>
    <dgm:pt modelId="{2505EC1E-C137-42EF-82E3-7650EE46F1F2}" type="pres">
      <dgm:prSet presAssocID="{9420680A-7276-4517-BC1E-685401C656EE}" presName="dstNode" presStyleLbl="node1" presStyleIdx="0" presStyleCnt="7"/>
      <dgm:spPr/>
    </dgm:pt>
    <dgm:pt modelId="{DAD0E79C-63EC-4FB5-8978-082D5B89572C}" type="pres">
      <dgm:prSet presAssocID="{F16817BB-F3F2-434A-886D-922426163B45}" presName="text_1" presStyleLbl="node1" presStyleIdx="0" presStyleCnt="7">
        <dgm:presLayoutVars>
          <dgm:bulletEnabled val="1"/>
        </dgm:presLayoutVars>
      </dgm:prSet>
      <dgm:spPr/>
      <dgm:t>
        <a:bodyPr/>
        <a:lstStyle/>
        <a:p>
          <a:endParaRPr lang="en-US"/>
        </a:p>
      </dgm:t>
    </dgm:pt>
    <dgm:pt modelId="{98311A4F-79B3-466F-899D-88C3F9CD5E99}" type="pres">
      <dgm:prSet presAssocID="{F16817BB-F3F2-434A-886D-922426163B45}" presName="accent_1" presStyleCnt="0"/>
      <dgm:spPr/>
    </dgm:pt>
    <dgm:pt modelId="{114288C1-2692-4CE6-812B-6DB73D98E3E2}" type="pres">
      <dgm:prSet presAssocID="{F16817BB-F3F2-434A-886D-922426163B45}" presName="accentRepeatNode" presStyleLbl="solidFgAcc1" presStyleIdx="0" presStyleCnt="7"/>
      <dgm:spPr/>
    </dgm:pt>
    <dgm:pt modelId="{E9D79379-6051-477D-BB62-62ED80F3D809}" type="pres">
      <dgm:prSet presAssocID="{CBFB05EB-A386-4B2F-965C-355F263EC0D8}" presName="text_2" presStyleLbl="node1" presStyleIdx="1" presStyleCnt="7">
        <dgm:presLayoutVars>
          <dgm:bulletEnabled val="1"/>
        </dgm:presLayoutVars>
      </dgm:prSet>
      <dgm:spPr/>
      <dgm:t>
        <a:bodyPr/>
        <a:lstStyle/>
        <a:p>
          <a:endParaRPr lang="en-US"/>
        </a:p>
      </dgm:t>
    </dgm:pt>
    <dgm:pt modelId="{B18B51BF-53AE-43AA-9D7C-1BA0049F1990}" type="pres">
      <dgm:prSet presAssocID="{CBFB05EB-A386-4B2F-965C-355F263EC0D8}" presName="accent_2" presStyleCnt="0"/>
      <dgm:spPr/>
    </dgm:pt>
    <dgm:pt modelId="{E28FE4BA-81A4-4EC7-BAC9-782685799B31}" type="pres">
      <dgm:prSet presAssocID="{CBFB05EB-A386-4B2F-965C-355F263EC0D8}" presName="accentRepeatNode" presStyleLbl="solidFgAcc1" presStyleIdx="1" presStyleCnt="7"/>
      <dgm:spPr/>
    </dgm:pt>
    <dgm:pt modelId="{AEA89BD5-45B5-4179-AD18-38909B33A17B}" type="pres">
      <dgm:prSet presAssocID="{E9BAFB1C-1DA8-409F-A337-952B6C183563}" presName="text_3" presStyleLbl="node1" presStyleIdx="2" presStyleCnt="7">
        <dgm:presLayoutVars>
          <dgm:bulletEnabled val="1"/>
        </dgm:presLayoutVars>
      </dgm:prSet>
      <dgm:spPr/>
      <dgm:t>
        <a:bodyPr/>
        <a:lstStyle/>
        <a:p>
          <a:endParaRPr lang="en-US"/>
        </a:p>
      </dgm:t>
    </dgm:pt>
    <dgm:pt modelId="{3045FA5A-3B8A-421B-8470-2B65A0F52E6E}" type="pres">
      <dgm:prSet presAssocID="{E9BAFB1C-1DA8-409F-A337-952B6C183563}" presName="accent_3" presStyleCnt="0"/>
      <dgm:spPr/>
    </dgm:pt>
    <dgm:pt modelId="{394F97BF-0C22-482B-9B92-45A20D306F05}" type="pres">
      <dgm:prSet presAssocID="{E9BAFB1C-1DA8-409F-A337-952B6C183563}" presName="accentRepeatNode" presStyleLbl="solidFgAcc1" presStyleIdx="2" presStyleCnt="7"/>
      <dgm:spPr/>
    </dgm:pt>
    <dgm:pt modelId="{868471F4-3366-4ABE-9BFB-3B07731F5292}" type="pres">
      <dgm:prSet presAssocID="{C7315710-DD64-4197-9C2F-57EB32B28CEF}" presName="text_4" presStyleLbl="node1" presStyleIdx="3" presStyleCnt="7">
        <dgm:presLayoutVars>
          <dgm:bulletEnabled val="1"/>
        </dgm:presLayoutVars>
      </dgm:prSet>
      <dgm:spPr/>
      <dgm:t>
        <a:bodyPr/>
        <a:lstStyle/>
        <a:p>
          <a:endParaRPr lang="en-US"/>
        </a:p>
      </dgm:t>
    </dgm:pt>
    <dgm:pt modelId="{2BADB9C2-290C-4C51-B0B8-669F17ED9CEF}" type="pres">
      <dgm:prSet presAssocID="{C7315710-DD64-4197-9C2F-57EB32B28CEF}" presName="accent_4" presStyleCnt="0"/>
      <dgm:spPr/>
    </dgm:pt>
    <dgm:pt modelId="{D467BA3A-F8A7-4C36-A9DF-B2B407C1E987}" type="pres">
      <dgm:prSet presAssocID="{C7315710-DD64-4197-9C2F-57EB32B28CEF}" presName="accentRepeatNode" presStyleLbl="solidFgAcc1" presStyleIdx="3" presStyleCnt="7"/>
      <dgm:spPr/>
    </dgm:pt>
    <dgm:pt modelId="{F8B7171D-FA4C-499A-B6D7-9CA4A55BC5B3}" type="pres">
      <dgm:prSet presAssocID="{A20C62F8-AA97-496C-8DF3-737E360FBFF6}" presName="text_5" presStyleLbl="node1" presStyleIdx="4" presStyleCnt="7">
        <dgm:presLayoutVars>
          <dgm:bulletEnabled val="1"/>
        </dgm:presLayoutVars>
      </dgm:prSet>
      <dgm:spPr/>
      <dgm:t>
        <a:bodyPr/>
        <a:lstStyle/>
        <a:p>
          <a:endParaRPr lang="en-US"/>
        </a:p>
      </dgm:t>
    </dgm:pt>
    <dgm:pt modelId="{74BA0AE4-0AC0-4214-A7EE-D1303C14C415}" type="pres">
      <dgm:prSet presAssocID="{A20C62F8-AA97-496C-8DF3-737E360FBFF6}" presName="accent_5" presStyleCnt="0"/>
      <dgm:spPr/>
    </dgm:pt>
    <dgm:pt modelId="{39377C3B-94D7-43B0-A27F-EDD16212F1F3}" type="pres">
      <dgm:prSet presAssocID="{A20C62F8-AA97-496C-8DF3-737E360FBFF6}" presName="accentRepeatNode" presStyleLbl="solidFgAcc1" presStyleIdx="4" presStyleCnt="7"/>
      <dgm:spPr/>
    </dgm:pt>
    <dgm:pt modelId="{388C5BF7-DFB0-4021-B2C2-CED97041C9F7}" type="pres">
      <dgm:prSet presAssocID="{6EB3DBAF-8020-4D0D-A942-F358398C15D0}" presName="text_6" presStyleLbl="node1" presStyleIdx="5" presStyleCnt="7">
        <dgm:presLayoutVars>
          <dgm:bulletEnabled val="1"/>
        </dgm:presLayoutVars>
      </dgm:prSet>
      <dgm:spPr/>
      <dgm:t>
        <a:bodyPr/>
        <a:lstStyle/>
        <a:p>
          <a:endParaRPr lang="en-US"/>
        </a:p>
      </dgm:t>
    </dgm:pt>
    <dgm:pt modelId="{A7BEE4E4-EF40-4889-89E1-AB5D75E4EC2D}" type="pres">
      <dgm:prSet presAssocID="{6EB3DBAF-8020-4D0D-A942-F358398C15D0}" presName="accent_6" presStyleCnt="0"/>
      <dgm:spPr/>
    </dgm:pt>
    <dgm:pt modelId="{D1ED1FB4-336A-4493-AA6D-C645FCAF6F85}" type="pres">
      <dgm:prSet presAssocID="{6EB3DBAF-8020-4D0D-A942-F358398C15D0}" presName="accentRepeatNode" presStyleLbl="solidFgAcc1" presStyleIdx="5" presStyleCnt="7"/>
      <dgm:spPr/>
    </dgm:pt>
    <dgm:pt modelId="{92269007-ED71-4BD8-A609-F7196348A086}" type="pres">
      <dgm:prSet presAssocID="{3BC95C6C-E52E-49D9-AC22-35F82D75C1E3}" presName="text_7" presStyleLbl="node1" presStyleIdx="6" presStyleCnt="7">
        <dgm:presLayoutVars>
          <dgm:bulletEnabled val="1"/>
        </dgm:presLayoutVars>
      </dgm:prSet>
      <dgm:spPr/>
      <dgm:t>
        <a:bodyPr/>
        <a:lstStyle/>
        <a:p>
          <a:endParaRPr lang="en-US"/>
        </a:p>
      </dgm:t>
    </dgm:pt>
    <dgm:pt modelId="{9B38942B-3294-4DE0-8489-864B844B501F}" type="pres">
      <dgm:prSet presAssocID="{3BC95C6C-E52E-49D9-AC22-35F82D75C1E3}" presName="accent_7" presStyleCnt="0"/>
      <dgm:spPr/>
    </dgm:pt>
    <dgm:pt modelId="{8ACA9930-BCEE-4C88-A55D-1D93566E0CEB}" type="pres">
      <dgm:prSet presAssocID="{3BC95C6C-E52E-49D9-AC22-35F82D75C1E3}" presName="accentRepeatNode" presStyleLbl="solidFgAcc1" presStyleIdx="6" presStyleCnt="7"/>
      <dgm:spPr/>
    </dgm:pt>
  </dgm:ptLst>
  <dgm:cxnLst>
    <dgm:cxn modelId="{B3E7A0D5-A5A1-4920-92F0-540DEDA24A1C}" type="presOf" srcId="{6EB3DBAF-8020-4D0D-A942-F358398C15D0}" destId="{388C5BF7-DFB0-4021-B2C2-CED97041C9F7}" srcOrd="0" destOrd="0" presId="urn:microsoft.com/office/officeart/2008/layout/VerticalCurvedList"/>
    <dgm:cxn modelId="{CD92AFA7-3AE5-42BF-BC4B-A8F47A818D1D}" srcId="{9420680A-7276-4517-BC1E-685401C656EE}" destId="{E9BAFB1C-1DA8-409F-A337-952B6C183563}" srcOrd="2" destOrd="0" parTransId="{ABF3EB4A-72B5-4369-9645-4C1040A0CC50}" sibTransId="{B8759C9A-0B48-45B3-8C6B-699605E4AECC}"/>
    <dgm:cxn modelId="{2AC3B0A5-C10C-4D48-93D4-DC58EB1EE1EC}" type="presOf" srcId="{9420680A-7276-4517-BC1E-685401C656EE}" destId="{9C295E64-6B27-43B1-9E5D-B49850349BEC}" srcOrd="0" destOrd="0" presId="urn:microsoft.com/office/officeart/2008/layout/VerticalCurvedList"/>
    <dgm:cxn modelId="{27D63EF9-9D34-4C2F-8518-448BC1D5C551}" srcId="{9420680A-7276-4517-BC1E-685401C656EE}" destId="{C7315710-DD64-4197-9C2F-57EB32B28CEF}" srcOrd="3" destOrd="0" parTransId="{F21C7E32-1052-4F98-BC44-730509D2A7CC}" sibTransId="{853AECDB-ACA8-48B4-85FD-43E8D1E1A779}"/>
    <dgm:cxn modelId="{9FF821A2-B04C-4EBF-8C6E-355820144D80}" srcId="{9420680A-7276-4517-BC1E-685401C656EE}" destId="{34293EB3-2F97-4230-A2C9-029FECF831F1}" srcOrd="7" destOrd="0" parTransId="{E81F5EDF-72CA-4073-9A09-8CBBFDA364F3}" sibTransId="{D5EBDF84-C5C5-4FC1-8F2D-B5353F63568D}"/>
    <dgm:cxn modelId="{F85041E8-4492-4A88-9DC9-C34D8CF6A1C9}" type="presOf" srcId="{C7315710-DD64-4197-9C2F-57EB32B28CEF}" destId="{868471F4-3366-4ABE-9BFB-3B07731F5292}" srcOrd="0" destOrd="0" presId="urn:microsoft.com/office/officeart/2008/layout/VerticalCurvedList"/>
    <dgm:cxn modelId="{437F60D4-5F09-4C9E-8191-2BFBADD4D13C}" srcId="{9420680A-7276-4517-BC1E-685401C656EE}" destId="{6EB3DBAF-8020-4D0D-A942-F358398C15D0}" srcOrd="5" destOrd="0" parTransId="{A4FDC4EC-5465-491B-8300-52FF5E19CC15}" sibTransId="{54F92B76-9934-41A9-BBE0-47F92C0A5BB4}"/>
    <dgm:cxn modelId="{2779F746-C83A-4B3D-9170-26B1836D4239}" srcId="{9420680A-7276-4517-BC1E-685401C656EE}" destId="{CBFB05EB-A386-4B2F-965C-355F263EC0D8}" srcOrd="1" destOrd="0" parTransId="{1F804772-B070-44E8-8744-C2B0736A99C2}" sibTransId="{B362A8E4-DAD5-43D8-985B-F5E6F4371800}"/>
    <dgm:cxn modelId="{06F658A6-77B5-4E8B-B850-CBE07E0D03D6}" srcId="{9420680A-7276-4517-BC1E-685401C656EE}" destId="{F16817BB-F3F2-434A-886D-922426163B45}" srcOrd="0" destOrd="0" parTransId="{8C5F3EA7-A55D-4E29-A3B2-8FC6E64A8308}" sibTransId="{5034D7EC-1F47-49D3-AD36-7E13BBACEF7A}"/>
    <dgm:cxn modelId="{14F3A2C6-D0FB-4C8B-806E-0C2B6A59C148}" type="presOf" srcId="{CBFB05EB-A386-4B2F-965C-355F263EC0D8}" destId="{E9D79379-6051-477D-BB62-62ED80F3D809}" srcOrd="0" destOrd="0" presId="urn:microsoft.com/office/officeart/2008/layout/VerticalCurvedList"/>
    <dgm:cxn modelId="{3F7FB3A9-09C0-46B3-8124-D904EDB865F3}" type="presOf" srcId="{A20C62F8-AA97-496C-8DF3-737E360FBFF6}" destId="{F8B7171D-FA4C-499A-B6D7-9CA4A55BC5B3}" srcOrd="0" destOrd="0" presId="urn:microsoft.com/office/officeart/2008/layout/VerticalCurvedList"/>
    <dgm:cxn modelId="{89846FE0-50C0-4F9F-A419-B7AC736B608D}" srcId="{9420680A-7276-4517-BC1E-685401C656EE}" destId="{A20C62F8-AA97-496C-8DF3-737E360FBFF6}" srcOrd="4" destOrd="0" parTransId="{9412DA33-3398-4AAB-89CB-4FA04F3CCCE2}" sibTransId="{2ECCFE77-9E3B-435A-AE2E-A301B38E662B}"/>
    <dgm:cxn modelId="{A00E3A46-F25F-42AC-BBBF-FB12AB240C55}" type="presOf" srcId="{5034D7EC-1F47-49D3-AD36-7E13BBACEF7A}" destId="{B3CBF28B-A936-48E0-9152-C229780DDC57}" srcOrd="0" destOrd="0" presId="urn:microsoft.com/office/officeart/2008/layout/VerticalCurvedList"/>
    <dgm:cxn modelId="{D5B94072-BCA9-4329-8EC3-AE33C9D9911E}" srcId="{9420680A-7276-4517-BC1E-685401C656EE}" destId="{3BC95C6C-E52E-49D9-AC22-35F82D75C1E3}" srcOrd="6" destOrd="0" parTransId="{EC9EB62E-ABC6-465D-B3E1-035E067CC30B}" sibTransId="{030FBC80-D4AB-48B0-A960-C5748D30DA39}"/>
    <dgm:cxn modelId="{02EF8C04-EC94-4584-99CF-4A5ACB35104A}" type="presOf" srcId="{3BC95C6C-E52E-49D9-AC22-35F82D75C1E3}" destId="{92269007-ED71-4BD8-A609-F7196348A086}" srcOrd="0" destOrd="0" presId="urn:microsoft.com/office/officeart/2008/layout/VerticalCurvedList"/>
    <dgm:cxn modelId="{192AD3C6-A860-4EEE-9FAC-340741778AE7}" type="presOf" srcId="{F16817BB-F3F2-434A-886D-922426163B45}" destId="{DAD0E79C-63EC-4FB5-8978-082D5B89572C}" srcOrd="0" destOrd="0" presId="urn:microsoft.com/office/officeart/2008/layout/VerticalCurvedList"/>
    <dgm:cxn modelId="{4585D01E-F468-4C19-9861-BC92D32D2395}" type="presOf" srcId="{E9BAFB1C-1DA8-409F-A337-952B6C183563}" destId="{AEA89BD5-45B5-4179-AD18-38909B33A17B}" srcOrd="0" destOrd="0" presId="urn:microsoft.com/office/officeart/2008/layout/VerticalCurvedList"/>
    <dgm:cxn modelId="{F3714A0C-1275-4D3D-A467-7FA2F6B34139}" type="presParOf" srcId="{9C295E64-6B27-43B1-9E5D-B49850349BEC}" destId="{3B36A114-9CF2-4A63-9362-077F4F4E2944}" srcOrd="0" destOrd="0" presId="urn:microsoft.com/office/officeart/2008/layout/VerticalCurvedList"/>
    <dgm:cxn modelId="{7FA6D7BE-F944-4AB2-8AC3-8F748757B46D}" type="presParOf" srcId="{3B36A114-9CF2-4A63-9362-077F4F4E2944}" destId="{AE62BA83-576A-4EAD-A53F-B97DE5AD89A3}" srcOrd="0" destOrd="0" presId="urn:microsoft.com/office/officeart/2008/layout/VerticalCurvedList"/>
    <dgm:cxn modelId="{A2C88DEA-97D6-45C9-AA61-E78570B1C35F}" type="presParOf" srcId="{AE62BA83-576A-4EAD-A53F-B97DE5AD89A3}" destId="{BBE548F1-2BE1-4602-936F-4550C2F46A25}" srcOrd="0" destOrd="0" presId="urn:microsoft.com/office/officeart/2008/layout/VerticalCurvedList"/>
    <dgm:cxn modelId="{B7E4C3E0-4C27-4D70-8B0C-B88C3B02A0CB}" type="presParOf" srcId="{AE62BA83-576A-4EAD-A53F-B97DE5AD89A3}" destId="{B3CBF28B-A936-48E0-9152-C229780DDC57}" srcOrd="1" destOrd="0" presId="urn:microsoft.com/office/officeart/2008/layout/VerticalCurvedList"/>
    <dgm:cxn modelId="{95385088-CA6D-420A-BD5F-EC466AFFC614}" type="presParOf" srcId="{AE62BA83-576A-4EAD-A53F-B97DE5AD89A3}" destId="{3859F480-8414-4C7A-A107-C294008ED5FB}" srcOrd="2" destOrd="0" presId="urn:microsoft.com/office/officeart/2008/layout/VerticalCurvedList"/>
    <dgm:cxn modelId="{FBD6C9CE-440A-4EA6-9553-74C66D294EBA}" type="presParOf" srcId="{AE62BA83-576A-4EAD-A53F-B97DE5AD89A3}" destId="{2505EC1E-C137-42EF-82E3-7650EE46F1F2}" srcOrd="3" destOrd="0" presId="urn:microsoft.com/office/officeart/2008/layout/VerticalCurvedList"/>
    <dgm:cxn modelId="{976B2C4B-7C5B-40C3-A4BF-F88BEDABAA3C}" type="presParOf" srcId="{3B36A114-9CF2-4A63-9362-077F4F4E2944}" destId="{DAD0E79C-63EC-4FB5-8978-082D5B89572C}" srcOrd="1" destOrd="0" presId="urn:microsoft.com/office/officeart/2008/layout/VerticalCurvedList"/>
    <dgm:cxn modelId="{2662C67D-8B41-4F19-9276-3E21EF8F3762}" type="presParOf" srcId="{3B36A114-9CF2-4A63-9362-077F4F4E2944}" destId="{98311A4F-79B3-466F-899D-88C3F9CD5E99}" srcOrd="2" destOrd="0" presId="urn:microsoft.com/office/officeart/2008/layout/VerticalCurvedList"/>
    <dgm:cxn modelId="{F52B4D10-1FCE-4F96-AAD1-6628F29E4FC9}" type="presParOf" srcId="{98311A4F-79B3-466F-899D-88C3F9CD5E99}" destId="{114288C1-2692-4CE6-812B-6DB73D98E3E2}" srcOrd="0" destOrd="0" presId="urn:microsoft.com/office/officeart/2008/layout/VerticalCurvedList"/>
    <dgm:cxn modelId="{EDAB0174-880B-4666-A1E4-365881CDAA25}" type="presParOf" srcId="{3B36A114-9CF2-4A63-9362-077F4F4E2944}" destId="{E9D79379-6051-477D-BB62-62ED80F3D809}" srcOrd="3" destOrd="0" presId="urn:microsoft.com/office/officeart/2008/layout/VerticalCurvedList"/>
    <dgm:cxn modelId="{C24092BF-FAB9-4897-B6C5-5C994D84D032}" type="presParOf" srcId="{3B36A114-9CF2-4A63-9362-077F4F4E2944}" destId="{B18B51BF-53AE-43AA-9D7C-1BA0049F1990}" srcOrd="4" destOrd="0" presId="urn:microsoft.com/office/officeart/2008/layout/VerticalCurvedList"/>
    <dgm:cxn modelId="{CE98B4C1-84D3-46DF-95CB-C9AE91012C6E}" type="presParOf" srcId="{B18B51BF-53AE-43AA-9D7C-1BA0049F1990}" destId="{E28FE4BA-81A4-4EC7-BAC9-782685799B31}" srcOrd="0" destOrd="0" presId="urn:microsoft.com/office/officeart/2008/layout/VerticalCurvedList"/>
    <dgm:cxn modelId="{21114DE8-59F2-4BD7-B4EF-753BCD91F6D8}" type="presParOf" srcId="{3B36A114-9CF2-4A63-9362-077F4F4E2944}" destId="{AEA89BD5-45B5-4179-AD18-38909B33A17B}" srcOrd="5" destOrd="0" presId="urn:microsoft.com/office/officeart/2008/layout/VerticalCurvedList"/>
    <dgm:cxn modelId="{21BC7ABF-1849-467F-B2D9-639DC3B7650E}" type="presParOf" srcId="{3B36A114-9CF2-4A63-9362-077F4F4E2944}" destId="{3045FA5A-3B8A-421B-8470-2B65A0F52E6E}" srcOrd="6" destOrd="0" presId="urn:microsoft.com/office/officeart/2008/layout/VerticalCurvedList"/>
    <dgm:cxn modelId="{0457F91B-5ACF-45CB-9167-77D4B94ACF5A}" type="presParOf" srcId="{3045FA5A-3B8A-421B-8470-2B65A0F52E6E}" destId="{394F97BF-0C22-482B-9B92-45A20D306F05}" srcOrd="0" destOrd="0" presId="urn:microsoft.com/office/officeart/2008/layout/VerticalCurvedList"/>
    <dgm:cxn modelId="{499A83A7-1F61-4D9C-BF36-B6CAB2522740}" type="presParOf" srcId="{3B36A114-9CF2-4A63-9362-077F4F4E2944}" destId="{868471F4-3366-4ABE-9BFB-3B07731F5292}" srcOrd="7" destOrd="0" presId="urn:microsoft.com/office/officeart/2008/layout/VerticalCurvedList"/>
    <dgm:cxn modelId="{7DD962BD-C3F3-413C-AB99-5B040E0445E8}" type="presParOf" srcId="{3B36A114-9CF2-4A63-9362-077F4F4E2944}" destId="{2BADB9C2-290C-4C51-B0B8-669F17ED9CEF}" srcOrd="8" destOrd="0" presId="urn:microsoft.com/office/officeart/2008/layout/VerticalCurvedList"/>
    <dgm:cxn modelId="{4085DCB2-FF77-4A3E-8FCB-369202441D6B}" type="presParOf" srcId="{2BADB9C2-290C-4C51-B0B8-669F17ED9CEF}" destId="{D467BA3A-F8A7-4C36-A9DF-B2B407C1E987}" srcOrd="0" destOrd="0" presId="urn:microsoft.com/office/officeart/2008/layout/VerticalCurvedList"/>
    <dgm:cxn modelId="{69943BF6-FC35-4A0E-97FB-5167B6CDF0FD}" type="presParOf" srcId="{3B36A114-9CF2-4A63-9362-077F4F4E2944}" destId="{F8B7171D-FA4C-499A-B6D7-9CA4A55BC5B3}" srcOrd="9" destOrd="0" presId="urn:microsoft.com/office/officeart/2008/layout/VerticalCurvedList"/>
    <dgm:cxn modelId="{C2421492-43C5-4367-A22F-0B89C158C8CC}" type="presParOf" srcId="{3B36A114-9CF2-4A63-9362-077F4F4E2944}" destId="{74BA0AE4-0AC0-4214-A7EE-D1303C14C415}" srcOrd="10" destOrd="0" presId="urn:microsoft.com/office/officeart/2008/layout/VerticalCurvedList"/>
    <dgm:cxn modelId="{C10B5898-EE66-45CB-8013-E15F166B0B7A}" type="presParOf" srcId="{74BA0AE4-0AC0-4214-A7EE-D1303C14C415}" destId="{39377C3B-94D7-43B0-A27F-EDD16212F1F3}" srcOrd="0" destOrd="0" presId="urn:microsoft.com/office/officeart/2008/layout/VerticalCurvedList"/>
    <dgm:cxn modelId="{44DB1620-C593-4BE8-B34A-63FE07A9C509}" type="presParOf" srcId="{3B36A114-9CF2-4A63-9362-077F4F4E2944}" destId="{388C5BF7-DFB0-4021-B2C2-CED97041C9F7}" srcOrd="11" destOrd="0" presId="urn:microsoft.com/office/officeart/2008/layout/VerticalCurvedList"/>
    <dgm:cxn modelId="{6A61DA8F-85C7-43FF-A7B8-EDBC67EF9943}" type="presParOf" srcId="{3B36A114-9CF2-4A63-9362-077F4F4E2944}" destId="{A7BEE4E4-EF40-4889-89E1-AB5D75E4EC2D}" srcOrd="12" destOrd="0" presId="urn:microsoft.com/office/officeart/2008/layout/VerticalCurvedList"/>
    <dgm:cxn modelId="{D1F0F588-205C-4722-A2A4-F56CF6DE36CE}" type="presParOf" srcId="{A7BEE4E4-EF40-4889-89E1-AB5D75E4EC2D}" destId="{D1ED1FB4-336A-4493-AA6D-C645FCAF6F85}" srcOrd="0" destOrd="0" presId="urn:microsoft.com/office/officeart/2008/layout/VerticalCurvedList"/>
    <dgm:cxn modelId="{90F1E430-260E-4D43-85DE-4ADAFDA92A22}" type="presParOf" srcId="{3B36A114-9CF2-4A63-9362-077F4F4E2944}" destId="{92269007-ED71-4BD8-A609-F7196348A086}" srcOrd="13" destOrd="0" presId="urn:microsoft.com/office/officeart/2008/layout/VerticalCurvedList"/>
    <dgm:cxn modelId="{795E8938-DF36-4182-9EBF-A60590EA145D}" type="presParOf" srcId="{3B36A114-9CF2-4A63-9362-077F4F4E2944}" destId="{9B38942B-3294-4DE0-8489-864B844B501F}" srcOrd="14" destOrd="0" presId="urn:microsoft.com/office/officeart/2008/layout/VerticalCurvedList"/>
    <dgm:cxn modelId="{D18BCDCB-86E1-4915-90AC-A61435921A05}" type="presParOf" srcId="{9B38942B-3294-4DE0-8489-864B844B501F}" destId="{8ACA9930-BCEE-4C88-A55D-1D93566E0CEB}"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C016C8-98A3-4365-B4BE-84FAE5926421}">
      <dsp:nvSpPr>
        <dsp:cNvPr id="0" name=""/>
        <dsp:cNvSpPr/>
      </dsp:nvSpPr>
      <dsp:spPr>
        <a:xfrm rot="10800000">
          <a:off x="1542912" y="3129"/>
          <a:ext cx="5244655" cy="887561"/>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1390" tIns="91440" rIns="170688" bIns="91440" numCol="1" spcCol="1270" anchor="ctr" anchorCtr="0">
          <a:noAutofit/>
        </a:bodyPr>
        <a:lstStyle/>
        <a:p>
          <a:pPr lvl="0" algn="ctr" defTabSz="1066800" rtl="0">
            <a:lnSpc>
              <a:spcPct val="90000"/>
            </a:lnSpc>
            <a:spcBef>
              <a:spcPct val="0"/>
            </a:spcBef>
            <a:spcAft>
              <a:spcPct val="35000"/>
            </a:spcAft>
          </a:pPr>
          <a:r>
            <a:rPr lang="en-GB" sz="2400" kern="1200" dirty="0" smtClean="0"/>
            <a:t>It’s a LEGAL requirement </a:t>
          </a:r>
          <a:endParaRPr lang="en-GB" sz="2400" kern="1200" dirty="0"/>
        </a:p>
      </dsp:txBody>
      <dsp:txXfrm rot="10800000">
        <a:off x="1764802" y="3129"/>
        <a:ext cx="5022765" cy="887561"/>
      </dsp:txXfrm>
    </dsp:sp>
    <dsp:sp modelId="{0B0BC0DA-E181-4C54-8618-55664E35B6BF}">
      <dsp:nvSpPr>
        <dsp:cNvPr id="0" name=""/>
        <dsp:cNvSpPr/>
      </dsp:nvSpPr>
      <dsp:spPr>
        <a:xfrm>
          <a:off x="1099131" y="3129"/>
          <a:ext cx="887561" cy="887561"/>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3000" r="-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72F5F48-7F76-4F5E-B1D6-D385F7A1DF0F}">
      <dsp:nvSpPr>
        <dsp:cNvPr id="0" name=""/>
        <dsp:cNvSpPr/>
      </dsp:nvSpPr>
      <dsp:spPr>
        <a:xfrm rot="10800000">
          <a:off x="1542912" y="1155635"/>
          <a:ext cx="5244655" cy="887561"/>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1390" tIns="91440" rIns="170688" bIns="91440" numCol="1" spcCol="1270" anchor="ctr" anchorCtr="0">
          <a:noAutofit/>
        </a:bodyPr>
        <a:lstStyle/>
        <a:p>
          <a:pPr lvl="0" algn="ctr" defTabSz="1066800" rtl="0">
            <a:lnSpc>
              <a:spcPct val="90000"/>
            </a:lnSpc>
            <a:spcBef>
              <a:spcPct val="0"/>
            </a:spcBef>
            <a:spcAft>
              <a:spcPct val="35000"/>
            </a:spcAft>
          </a:pPr>
          <a:r>
            <a:rPr lang="en-GB" sz="2400" kern="1200" smtClean="0"/>
            <a:t>It’s part of our CQC inspection </a:t>
          </a:r>
          <a:endParaRPr lang="en-GB" sz="2400" kern="1200"/>
        </a:p>
      </dsp:txBody>
      <dsp:txXfrm rot="10800000">
        <a:off x="1764802" y="1155635"/>
        <a:ext cx="5022765" cy="887561"/>
      </dsp:txXfrm>
    </dsp:sp>
    <dsp:sp modelId="{DC9ABAF9-38E0-45BF-8B9D-CC4E27B6DD27}">
      <dsp:nvSpPr>
        <dsp:cNvPr id="0" name=""/>
        <dsp:cNvSpPr/>
      </dsp:nvSpPr>
      <dsp:spPr>
        <a:xfrm>
          <a:off x="1099131" y="1155635"/>
          <a:ext cx="887561" cy="887561"/>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4000" b="-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BB67331-AE60-41ED-A27A-4C63961826A4}">
      <dsp:nvSpPr>
        <dsp:cNvPr id="0" name=""/>
        <dsp:cNvSpPr/>
      </dsp:nvSpPr>
      <dsp:spPr>
        <a:xfrm rot="10800000">
          <a:off x="1542912" y="2308140"/>
          <a:ext cx="5244655" cy="887561"/>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1390" tIns="91440" rIns="170688" bIns="91440" numCol="1" spcCol="1270" anchor="ctr" anchorCtr="0">
          <a:noAutofit/>
        </a:bodyPr>
        <a:lstStyle/>
        <a:p>
          <a:pPr lvl="0" algn="ctr" defTabSz="1066800" rtl="0">
            <a:lnSpc>
              <a:spcPct val="90000"/>
            </a:lnSpc>
            <a:spcBef>
              <a:spcPct val="0"/>
            </a:spcBef>
            <a:spcAft>
              <a:spcPct val="35000"/>
            </a:spcAft>
          </a:pPr>
          <a:r>
            <a:rPr lang="en-GB" sz="2400" kern="1200" smtClean="0"/>
            <a:t>It’s vital in ensuring patient care is not compromised </a:t>
          </a:r>
          <a:endParaRPr lang="en-GB" sz="2400" kern="1200"/>
        </a:p>
      </dsp:txBody>
      <dsp:txXfrm rot="10800000">
        <a:off x="1764802" y="2308140"/>
        <a:ext cx="5022765" cy="887561"/>
      </dsp:txXfrm>
    </dsp:sp>
    <dsp:sp modelId="{F150ABD8-3E50-44B1-A706-EA12003FB6FB}">
      <dsp:nvSpPr>
        <dsp:cNvPr id="0" name=""/>
        <dsp:cNvSpPr/>
      </dsp:nvSpPr>
      <dsp:spPr>
        <a:xfrm>
          <a:off x="1099131" y="2308140"/>
          <a:ext cx="887561" cy="887561"/>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4000" r="-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87DE7B4-F073-42EC-A793-8DC5058B1245}">
      <dsp:nvSpPr>
        <dsp:cNvPr id="0" name=""/>
        <dsp:cNvSpPr/>
      </dsp:nvSpPr>
      <dsp:spPr>
        <a:xfrm rot="10800000">
          <a:off x="1542912" y="3460646"/>
          <a:ext cx="5244655" cy="887561"/>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1390" tIns="91440" rIns="170688" bIns="91440" numCol="1" spcCol="1270" anchor="ctr" anchorCtr="0">
          <a:noAutofit/>
        </a:bodyPr>
        <a:lstStyle/>
        <a:p>
          <a:pPr lvl="0" algn="ctr" defTabSz="1066800" rtl="0">
            <a:lnSpc>
              <a:spcPct val="90000"/>
            </a:lnSpc>
            <a:spcBef>
              <a:spcPct val="0"/>
            </a:spcBef>
            <a:spcAft>
              <a:spcPct val="35000"/>
            </a:spcAft>
          </a:pPr>
          <a:r>
            <a:rPr lang="en-GB" sz="2400" kern="1200" smtClean="0"/>
            <a:t>It protects YOU and DERIAN if an investigation/complaint takes place </a:t>
          </a:r>
          <a:endParaRPr lang="en-GB" sz="2400" kern="1200"/>
        </a:p>
      </dsp:txBody>
      <dsp:txXfrm rot="10800000">
        <a:off x="1764802" y="3460646"/>
        <a:ext cx="5022765" cy="887561"/>
      </dsp:txXfrm>
    </dsp:sp>
    <dsp:sp modelId="{AEBC091E-ED98-428A-9257-F3BEDF9380A5}">
      <dsp:nvSpPr>
        <dsp:cNvPr id="0" name=""/>
        <dsp:cNvSpPr/>
      </dsp:nvSpPr>
      <dsp:spPr>
        <a:xfrm>
          <a:off x="1099131" y="3460646"/>
          <a:ext cx="887561" cy="887561"/>
        </a:xfrm>
        <a:prstGeom prst="ellipse">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t="-4000" b="-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9714E3-A463-41D0-942F-2E02935EB6A4}">
      <dsp:nvSpPr>
        <dsp:cNvPr id="0" name=""/>
        <dsp:cNvSpPr/>
      </dsp:nvSpPr>
      <dsp:spPr>
        <a:xfrm>
          <a:off x="0" y="351824"/>
          <a:ext cx="4356588" cy="71505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GB" sz="1800" kern="1200" dirty="0" smtClean="0"/>
            <a:t>Poor Patient care, errors, incidents</a:t>
          </a:r>
          <a:endParaRPr lang="en-GB" sz="1800" kern="1200" dirty="0"/>
        </a:p>
      </dsp:txBody>
      <dsp:txXfrm>
        <a:off x="34906" y="386730"/>
        <a:ext cx="4286776" cy="645240"/>
      </dsp:txXfrm>
    </dsp:sp>
    <dsp:sp modelId="{912D00C2-2947-46FA-8B0C-25855503A462}">
      <dsp:nvSpPr>
        <dsp:cNvPr id="0" name=""/>
        <dsp:cNvSpPr/>
      </dsp:nvSpPr>
      <dsp:spPr>
        <a:xfrm>
          <a:off x="0" y="1118717"/>
          <a:ext cx="4356588" cy="71505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GB" sz="1800" kern="1200" dirty="0" smtClean="0"/>
            <a:t>Lack of supporting evidence to support investigation and lessons learned</a:t>
          </a:r>
          <a:endParaRPr lang="en-GB" sz="1800" kern="1200" dirty="0"/>
        </a:p>
      </dsp:txBody>
      <dsp:txXfrm>
        <a:off x="34906" y="1153623"/>
        <a:ext cx="4286776" cy="645240"/>
      </dsp:txXfrm>
    </dsp:sp>
    <dsp:sp modelId="{94D9B89C-862E-452B-AC77-8502A8A08018}">
      <dsp:nvSpPr>
        <dsp:cNvPr id="0" name=""/>
        <dsp:cNvSpPr/>
      </dsp:nvSpPr>
      <dsp:spPr>
        <a:xfrm>
          <a:off x="0" y="1885610"/>
          <a:ext cx="4356588" cy="71505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t>Lack of supporting evidence if a case is brought to civil, criminal or coroner’s court</a:t>
          </a:r>
          <a:endParaRPr lang="en-GB" sz="1800" kern="1200" dirty="0"/>
        </a:p>
      </dsp:txBody>
      <dsp:txXfrm>
        <a:off x="34906" y="1920516"/>
        <a:ext cx="4286776" cy="645240"/>
      </dsp:txXfrm>
    </dsp:sp>
    <dsp:sp modelId="{F856DFA7-9EFD-4062-B171-9F9BB4DC91CA}">
      <dsp:nvSpPr>
        <dsp:cNvPr id="0" name=""/>
        <dsp:cNvSpPr/>
      </dsp:nvSpPr>
      <dsp:spPr>
        <a:xfrm>
          <a:off x="0" y="2652503"/>
          <a:ext cx="4356588" cy="71505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GB" sz="1800" kern="1200" smtClean="0"/>
            <a:t>Potential workplace disciplinary action/suspension or even dismissal </a:t>
          </a:r>
          <a:endParaRPr lang="en-GB" sz="1800" kern="1200"/>
        </a:p>
      </dsp:txBody>
      <dsp:txXfrm>
        <a:off x="34906" y="2687409"/>
        <a:ext cx="4286776" cy="645240"/>
      </dsp:txXfrm>
    </dsp:sp>
    <dsp:sp modelId="{F35FCF91-765F-4718-A88F-42B7B647D4EC}">
      <dsp:nvSpPr>
        <dsp:cNvPr id="0" name=""/>
        <dsp:cNvSpPr/>
      </dsp:nvSpPr>
      <dsp:spPr>
        <a:xfrm>
          <a:off x="0" y="3419396"/>
          <a:ext cx="4356588" cy="71505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GB" sz="1800" kern="1200" dirty="0" smtClean="0"/>
            <a:t>Referral to NMC Fitness to Practice panel</a:t>
          </a:r>
          <a:endParaRPr lang="en-GB" sz="1800" kern="1200" dirty="0"/>
        </a:p>
      </dsp:txBody>
      <dsp:txXfrm>
        <a:off x="34906" y="3454302"/>
        <a:ext cx="4286776" cy="6452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AEACC5-D2D3-4D5C-A344-42C40CBAD659}">
      <dsp:nvSpPr>
        <dsp:cNvPr id="0" name=""/>
        <dsp:cNvSpPr/>
      </dsp:nvSpPr>
      <dsp:spPr>
        <a:xfrm>
          <a:off x="0" y="38192"/>
          <a:ext cx="7688873" cy="88863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lvl="0" algn="ctr" defTabSz="1022350" rtl="0">
            <a:lnSpc>
              <a:spcPct val="90000"/>
            </a:lnSpc>
            <a:spcBef>
              <a:spcPct val="0"/>
            </a:spcBef>
            <a:spcAft>
              <a:spcPct val="35000"/>
            </a:spcAft>
          </a:pPr>
          <a:r>
            <a:rPr lang="en-GB" sz="2300" kern="1200" smtClean="0"/>
            <a:t>Derian Policy – Standards of Clinical Record Keeping (2022) states….</a:t>
          </a:r>
          <a:endParaRPr lang="en-GB" sz="2300" kern="1200"/>
        </a:p>
      </dsp:txBody>
      <dsp:txXfrm>
        <a:off x="0" y="38192"/>
        <a:ext cx="7688873" cy="888632"/>
      </dsp:txXfrm>
    </dsp:sp>
    <dsp:sp modelId="{2538BA68-E6AD-4509-BE32-76B7E1F387A0}">
      <dsp:nvSpPr>
        <dsp:cNvPr id="0" name=""/>
        <dsp:cNvSpPr/>
      </dsp:nvSpPr>
      <dsp:spPr>
        <a:xfrm>
          <a:off x="0" y="926824"/>
          <a:ext cx="7688873" cy="277793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rtl="0">
            <a:lnSpc>
              <a:spcPct val="90000"/>
            </a:lnSpc>
            <a:spcBef>
              <a:spcPct val="0"/>
            </a:spcBef>
            <a:spcAft>
              <a:spcPct val="15000"/>
            </a:spcAft>
            <a:buChar char="••"/>
          </a:pPr>
          <a:r>
            <a:rPr lang="en-GB" sz="2300" kern="1200" smtClean="0"/>
            <a:t>Handwriting must always be legible. </a:t>
          </a:r>
          <a:endParaRPr lang="en-GB" sz="2300" kern="1200"/>
        </a:p>
        <a:p>
          <a:pPr marL="228600" lvl="1" indent="-228600" algn="l" defTabSz="1022350" rtl="0">
            <a:lnSpc>
              <a:spcPct val="90000"/>
            </a:lnSpc>
            <a:spcBef>
              <a:spcPct val="0"/>
            </a:spcBef>
            <a:spcAft>
              <a:spcPct val="15000"/>
            </a:spcAft>
            <a:buChar char="••"/>
          </a:pPr>
          <a:r>
            <a:rPr lang="en-GB" sz="2300" kern="1200" smtClean="0"/>
            <a:t>USE CAPITALS IF YOUR HANDWRITING IS NOT EASILY READ (as in transcribing)</a:t>
          </a:r>
          <a:endParaRPr lang="en-GB" sz="2300" kern="1200"/>
        </a:p>
        <a:p>
          <a:pPr marL="228600" lvl="1" indent="-228600" algn="l" defTabSz="1022350" rtl="0">
            <a:lnSpc>
              <a:spcPct val="90000"/>
            </a:lnSpc>
            <a:spcBef>
              <a:spcPct val="0"/>
            </a:spcBef>
            <a:spcAft>
              <a:spcPct val="15000"/>
            </a:spcAft>
            <a:buChar char="••"/>
          </a:pPr>
          <a:r>
            <a:rPr lang="en-GB" sz="2300" kern="1200" smtClean="0"/>
            <a:t>All writing must be made in black ink to ensure that it can be photocopied correctly</a:t>
          </a:r>
          <a:endParaRPr lang="en-GB" sz="2300" kern="1200"/>
        </a:p>
        <a:p>
          <a:pPr marL="228600" lvl="1" indent="-228600" algn="l" defTabSz="1022350" rtl="0">
            <a:lnSpc>
              <a:spcPct val="90000"/>
            </a:lnSpc>
            <a:spcBef>
              <a:spcPct val="0"/>
            </a:spcBef>
            <a:spcAft>
              <a:spcPct val="15000"/>
            </a:spcAft>
            <a:buChar char="••"/>
          </a:pPr>
          <a:r>
            <a:rPr lang="en-GB" sz="2300" kern="1200" smtClean="0"/>
            <a:t>Records should be readable when photocopied or scanned</a:t>
          </a:r>
          <a:endParaRPr lang="en-GB" sz="2300" kern="1200"/>
        </a:p>
        <a:p>
          <a:pPr marL="228600" lvl="1" indent="-228600" algn="l" defTabSz="1022350" rtl="0">
            <a:lnSpc>
              <a:spcPct val="90000"/>
            </a:lnSpc>
            <a:spcBef>
              <a:spcPct val="0"/>
            </a:spcBef>
            <a:spcAft>
              <a:spcPct val="15000"/>
            </a:spcAft>
            <a:buChar char="••"/>
          </a:pPr>
          <a:r>
            <a:rPr lang="en-GB" sz="2300" kern="1200" smtClean="0"/>
            <a:t>You must never falsify records.</a:t>
          </a:r>
          <a:endParaRPr lang="en-GB" sz="2300" kern="1200"/>
        </a:p>
      </dsp:txBody>
      <dsp:txXfrm>
        <a:off x="0" y="926824"/>
        <a:ext cx="7688873" cy="277793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786614-F4AB-4F99-9F06-15028FBA84EE}">
      <dsp:nvSpPr>
        <dsp:cNvPr id="0" name=""/>
        <dsp:cNvSpPr/>
      </dsp:nvSpPr>
      <dsp:spPr>
        <a:xfrm>
          <a:off x="0" y="48816"/>
          <a:ext cx="7886700" cy="1000451"/>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09728" rIns="192024" bIns="109728" numCol="1" spcCol="1270" anchor="ctr" anchorCtr="0">
          <a:noAutofit/>
        </a:bodyPr>
        <a:lstStyle/>
        <a:p>
          <a:pPr lvl="0" algn="ctr" defTabSz="1200150" rtl="0">
            <a:lnSpc>
              <a:spcPct val="90000"/>
            </a:lnSpc>
            <a:spcBef>
              <a:spcPct val="0"/>
            </a:spcBef>
            <a:spcAft>
              <a:spcPct val="35000"/>
            </a:spcAft>
          </a:pPr>
          <a:r>
            <a:rPr lang="en-GB" sz="2700" kern="1200" smtClean="0"/>
            <a:t>Derian Policy- Standards of Clinical Record Keeping (2022) states….</a:t>
          </a:r>
          <a:endParaRPr lang="en-GB" sz="2700" kern="1200"/>
        </a:p>
      </dsp:txBody>
      <dsp:txXfrm>
        <a:off x="0" y="48816"/>
        <a:ext cx="7886700" cy="1000451"/>
      </dsp:txXfrm>
    </dsp:sp>
    <dsp:sp modelId="{B288B024-8DC2-4982-BC3E-396C34A26E0B}">
      <dsp:nvSpPr>
        <dsp:cNvPr id="0" name=""/>
        <dsp:cNvSpPr/>
      </dsp:nvSpPr>
      <dsp:spPr>
        <a:xfrm>
          <a:off x="0" y="1049267"/>
          <a:ext cx="7886700" cy="318694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4018" tIns="144018" rIns="192024" bIns="216027" numCol="1" spcCol="1270" anchor="t" anchorCtr="0">
          <a:noAutofit/>
        </a:bodyPr>
        <a:lstStyle/>
        <a:p>
          <a:pPr marL="228600" lvl="1" indent="-228600" algn="l" defTabSz="1200150" rtl="0">
            <a:lnSpc>
              <a:spcPct val="90000"/>
            </a:lnSpc>
            <a:spcBef>
              <a:spcPct val="0"/>
            </a:spcBef>
            <a:spcAft>
              <a:spcPct val="15000"/>
            </a:spcAft>
            <a:buChar char="••"/>
          </a:pPr>
          <a:r>
            <a:rPr lang="en-GB" sz="2700" kern="1200" smtClean="0"/>
            <a:t>Your records should be accurate and recorded in such a way that the meaning is clear</a:t>
          </a:r>
          <a:endParaRPr lang="en-GB" sz="2700" kern="1200"/>
        </a:p>
        <a:p>
          <a:pPr marL="228600" lvl="1" indent="-228600" algn="l" defTabSz="1200150" rtl="0">
            <a:lnSpc>
              <a:spcPct val="90000"/>
            </a:lnSpc>
            <a:spcBef>
              <a:spcPct val="0"/>
            </a:spcBef>
            <a:spcAft>
              <a:spcPct val="15000"/>
            </a:spcAft>
            <a:buChar char="••"/>
          </a:pPr>
          <a:r>
            <a:rPr lang="en-GB" sz="2700" kern="1200" dirty="0" smtClean="0"/>
            <a:t>You must date and time admissions and discharges to Derian.</a:t>
          </a:r>
          <a:endParaRPr lang="en-GB" sz="2700" kern="1200" dirty="0"/>
        </a:p>
        <a:p>
          <a:pPr marL="228600" lvl="1" indent="-228600" algn="l" defTabSz="1200150" rtl="0">
            <a:lnSpc>
              <a:spcPct val="90000"/>
            </a:lnSpc>
            <a:spcBef>
              <a:spcPct val="0"/>
            </a:spcBef>
            <a:spcAft>
              <a:spcPct val="15000"/>
            </a:spcAft>
            <a:buChar char="••"/>
          </a:pPr>
          <a:r>
            <a:rPr lang="en-GB" sz="2700" kern="1200" smtClean="0"/>
            <a:t>You must complete all records at the time or as soon as possible after an event, recording if the notes are written some time after the event</a:t>
          </a:r>
          <a:endParaRPr lang="en-GB" sz="2700" kern="1200"/>
        </a:p>
      </dsp:txBody>
      <dsp:txXfrm>
        <a:off x="0" y="1049267"/>
        <a:ext cx="7886700" cy="318694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DDE15C-3D71-404A-8210-D7D6A071C6FE}">
      <dsp:nvSpPr>
        <dsp:cNvPr id="0" name=""/>
        <dsp:cNvSpPr/>
      </dsp:nvSpPr>
      <dsp:spPr>
        <a:xfrm>
          <a:off x="0" y="48333"/>
          <a:ext cx="7886700" cy="1026551"/>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lvl="0" algn="ctr" defTabSz="1244600" rtl="0">
            <a:lnSpc>
              <a:spcPct val="90000"/>
            </a:lnSpc>
            <a:spcBef>
              <a:spcPct val="0"/>
            </a:spcBef>
            <a:spcAft>
              <a:spcPct val="35000"/>
            </a:spcAft>
          </a:pPr>
          <a:r>
            <a:rPr lang="en-GB" sz="2800" kern="1200" smtClean="0"/>
            <a:t>Derian Policy- Standards of Clinical Record Keeping (2022) states….</a:t>
          </a:r>
          <a:endParaRPr lang="en-GB" sz="2800" kern="1200"/>
        </a:p>
      </dsp:txBody>
      <dsp:txXfrm>
        <a:off x="0" y="48333"/>
        <a:ext cx="7886700" cy="1026551"/>
      </dsp:txXfrm>
    </dsp:sp>
    <dsp:sp modelId="{F0950408-6866-45EF-A1F9-FFF76964378B}">
      <dsp:nvSpPr>
        <dsp:cNvPr id="0" name=""/>
        <dsp:cNvSpPr/>
      </dsp:nvSpPr>
      <dsp:spPr>
        <a:xfrm>
          <a:off x="0" y="1074884"/>
          <a:ext cx="7886700" cy="322812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rtl="0">
            <a:lnSpc>
              <a:spcPct val="90000"/>
            </a:lnSpc>
            <a:spcBef>
              <a:spcPct val="0"/>
            </a:spcBef>
            <a:spcAft>
              <a:spcPct val="15000"/>
            </a:spcAft>
            <a:buChar char="••"/>
          </a:pPr>
          <a:r>
            <a:rPr lang="en-GB" sz="2800" kern="1200" dirty="0" smtClean="0"/>
            <a:t>All paper entries to records should be signed.</a:t>
          </a:r>
          <a:endParaRPr lang="en-GB" sz="2800" kern="1200" dirty="0"/>
        </a:p>
        <a:p>
          <a:pPr marL="285750" lvl="1" indent="-285750" algn="l" defTabSz="1244600" rtl="0">
            <a:lnSpc>
              <a:spcPct val="90000"/>
            </a:lnSpc>
            <a:spcBef>
              <a:spcPct val="0"/>
            </a:spcBef>
            <a:spcAft>
              <a:spcPct val="15000"/>
            </a:spcAft>
            <a:buChar char="••"/>
          </a:pPr>
          <a:r>
            <a:rPr lang="en-GB" sz="2800" kern="1200" dirty="0" smtClean="0"/>
            <a:t>In the unlikely event that you need to alter your own or another healthcare professional’s records, you must give your name and job title, and sign and date the original documentation. You should make sure that the alterations you make, and the original record, are clear and auditable</a:t>
          </a:r>
          <a:endParaRPr lang="en-GB" sz="2800" kern="1200" dirty="0"/>
        </a:p>
      </dsp:txBody>
      <dsp:txXfrm>
        <a:off x="0" y="1074884"/>
        <a:ext cx="7886700" cy="322812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0FDD99-7116-49BF-ACEC-394F3A88A8FA}">
      <dsp:nvSpPr>
        <dsp:cNvPr id="0" name=""/>
        <dsp:cNvSpPr/>
      </dsp:nvSpPr>
      <dsp:spPr>
        <a:xfrm>
          <a:off x="-6507979" y="-995332"/>
          <a:ext cx="7746087" cy="7746087"/>
        </a:xfrm>
        <a:prstGeom prst="blockArc">
          <a:avLst>
            <a:gd name="adj1" fmla="val 18900000"/>
            <a:gd name="adj2" fmla="val 2700000"/>
            <a:gd name="adj3" fmla="val 279"/>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0477D78-A97B-40D7-A7C2-814A135B47D9}">
      <dsp:nvSpPr>
        <dsp:cNvPr id="0" name=""/>
        <dsp:cNvSpPr/>
      </dsp:nvSpPr>
      <dsp:spPr>
        <a:xfrm>
          <a:off x="647886" y="442476"/>
          <a:ext cx="7767230" cy="88541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02797" tIns="38100" rIns="38100" bIns="38100" numCol="1" spcCol="1270" anchor="ctr" anchorCtr="0">
          <a:noAutofit/>
        </a:bodyPr>
        <a:lstStyle/>
        <a:p>
          <a:pPr lvl="0" algn="l" defTabSz="666750" rtl="0">
            <a:lnSpc>
              <a:spcPct val="90000"/>
            </a:lnSpc>
            <a:spcBef>
              <a:spcPct val="0"/>
            </a:spcBef>
            <a:spcAft>
              <a:spcPct val="35000"/>
            </a:spcAft>
          </a:pPr>
          <a:r>
            <a:rPr lang="en-GB" sz="1500" b="0" i="0" kern="1200" baseline="0" smtClean="0"/>
            <a:t>You should use your professional judgement to decide what is relevant and what should be recorded </a:t>
          </a:r>
          <a:endParaRPr lang="en-GB" sz="1500" kern="1200"/>
        </a:p>
      </dsp:txBody>
      <dsp:txXfrm>
        <a:off x="647886" y="442476"/>
        <a:ext cx="7767230" cy="885414"/>
      </dsp:txXfrm>
    </dsp:sp>
    <dsp:sp modelId="{67658850-33B8-4A7F-9212-DB0A06074AB2}">
      <dsp:nvSpPr>
        <dsp:cNvPr id="0" name=""/>
        <dsp:cNvSpPr/>
      </dsp:nvSpPr>
      <dsp:spPr>
        <a:xfrm>
          <a:off x="94502" y="331800"/>
          <a:ext cx="1106767" cy="1106767"/>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556D44E-802D-44E1-8C81-FB3BE928ED01}">
      <dsp:nvSpPr>
        <dsp:cNvPr id="0" name=""/>
        <dsp:cNvSpPr/>
      </dsp:nvSpPr>
      <dsp:spPr>
        <a:xfrm>
          <a:off x="1155514" y="1770828"/>
          <a:ext cx="7259602" cy="88541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02797" tIns="38100" rIns="38100" bIns="38100" numCol="1" spcCol="1270" anchor="ctr" anchorCtr="0">
          <a:noAutofit/>
        </a:bodyPr>
        <a:lstStyle/>
        <a:p>
          <a:pPr lvl="0" algn="l" defTabSz="666750" rtl="0">
            <a:lnSpc>
              <a:spcPct val="90000"/>
            </a:lnSpc>
            <a:spcBef>
              <a:spcPct val="0"/>
            </a:spcBef>
            <a:spcAft>
              <a:spcPct val="35000"/>
            </a:spcAft>
          </a:pPr>
          <a:r>
            <a:rPr lang="en-GB" sz="1500" b="0" i="0" kern="1200" baseline="0" smtClean="0"/>
            <a:t>You should record details of any assessments and reviews undertaken, and provide clear evidence of the arrangements you have made for future and ongoing care. This should also include details of information given about care and treatment. </a:t>
          </a:r>
          <a:endParaRPr lang="en-GB" sz="1500" kern="1200"/>
        </a:p>
      </dsp:txBody>
      <dsp:txXfrm>
        <a:off x="1155514" y="1770828"/>
        <a:ext cx="7259602" cy="885414"/>
      </dsp:txXfrm>
    </dsp:sp>
    <dsp:sp modelId="{3A7DBA8C-1E94-44DA-A2C4-0E1DF669120A}">
      <dsp:nvSpPr>
        <dsp:cNvPr id="0" name=""/>
        <dsp:cNvSpPr/>
      </dsp:nvSpPr>
      <dsp:spPr>
        <a:xfrm>
          <a:off x="602131" y="1660151"/>
          <a:ext cx="1106767" cy="1106767"/>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F59B46B-978D-40F5-8825-82071B769D18}">
      <dsp:nvSpPr>
        <dsp:cNvPr id="0" name=""/>
        <dsp:cNvSpPr/>
      </dsp:nvSpPr>
      <dsp:spPr>
        <a:xfrm>
          <a:off x="1155514" y="3099179"/>
          <a:ext cx="7259602" cy="88541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02797" tIns="38100" rIns="38100" bIns="38100" numCol="1" spcCol="1270" anchor="ctr" anchorCtr="0">
          <a:noAutofit/>
        </a:bodyPr>
        <a:lstStyle/>
        <a:p>
          <a:pPr lvl="0" algn="l" defTabSz="666750" rtl="0">
            <a:lnSpc>
              <a:spcPct val="90000"/>
            </a:lnSpc>
            <a:spcBef>
              <a:spcPct val="0"/>
            </a:spcBef>
            <a:spcAft>
              <a:spcPct val="35000"/>
            </a:spcAft>
          </a:pPr>
          <a:r>
            <a:rPr lang="en-GB" sz="1500" b="0" i="0" kern="1200" baseline="0" smtClean="0"/>
            <a:t>Records should identify any risks or problems that have arisen and show the action taken to deal with them </a:t>
          </a:r>
          <a:endParaRPr lang="en-GB" sz="1500" kern="1200"/>
        </a:p>
      </dsp:txBody>
      <dsp:txXfrm>
        <a:off x="1155514" y="3099179"/>
        <a:ext cx="7259602" cy="885414"/>
      </dsp:txXfrm>
    </dsp:sp>
    <dsp:sp modelId="{D6A05CD3-7DCC-4034-90A2-D525357D9957}">
      <dsp:nvSpPr>
        <dsp:cNvPr id="0" name=""/>
        <dsp:cNvSpPr/>
      </dsp:nvSpPr>
      <dsp:spPr>
        <a:xfrm>
          <a:off x="602131" y="2988502"/>
          <a:ext cx="1106767" cy="1106767"/>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6E7970D-E18C-4D8C-901A-CCACB50DA67D}">
      <dsp:nvSpPr>
        <dsp:cNvPr id="0" name=""/>
        <dsp:cNvSpPr/>
      </dsp:nvSpPr>
      <dsp:spPr>
        <a:xfrm>
          <a:off x="647886" y="4427531"/>
          <a:ext cx="7767230" cy="88541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02797" tIns="38100" rIns="38100" bIns="38100" numCol="1" spcCol="1270" anchor="ctr" anchorCtr="0">
          <a:noAutofit/>
        </a:bodyPr>
        <a:lstStyle/>
        <a:p>
          <a:pPr lvl="0" algn="l" defTabSz="666750" rtl="0">
            <a:lnSpc>
              <a:spcPct val="90000"/>
            </a:lnSpc>
            <a:spcBef>
              <a:spcPct val="0"/>
            </a:spcBef>
            <a:spcAft>
              <a:spcPct val="35000"/>
            </a:spcAft>
          </a:pPr>
          <a:r>
            <a:rPr lang="en-GB" sz="1500" b="0" i="0" kern="1200" baseline="0" smtClean="0"/>
            <a:t>Ensure the next person to pick up those notes is able to have all the information they need to care for our Child or Young Person </a:t>
          </a:r>
          <a:endParaRPr lang="en-GB" sz="1500" kern="1200"/>
        </a:p>
      </dsp:txBody>
      <dsp:txXfrm>
        <a:off x="647886" y="4427531"/>
        <a:ext cx="7767230" cy="885414"/>
      </dsp:txXfrm>
    </dsp:sp>
    <dsp:sp modelId="{19723F68-D53E-49AC-9D0F-7835F5B39CBA}">
      <dsp:nvSpPr>
        <dsp:cNvPr id="0" name=""/>
        <dsp:cNvSpPr/>
      </dsp:nvSpPr>
      <dsp:spPr>
        <a:xfrm>
          <a:off x="94502" y="4316854"/>
          <a:ext cx="1106767" cy="1106767"/>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A2A2D0-C55D-4EC9-BD4F-54B966711701}">
      <dsp:nvSpPr>
        <dsp:cNvPr id="0" name=""/>
        <dsp:cNvSpPr/>
      </dsp:nvSpPr>
      <dsp:spPr>
        <a:xfrm>
          <a:off x="-5322295" y="-815077"/>
          <a:ext cx="6337579" cy="6337579"/>
        </a:xfrm>
        <a:prstGeom prst="blockArc">
          <a:avLst>
            <a:gd name="adj1" fmla="val 18900000"/>
            <a:gd name="adj2" fmla="val 2700000"/>
            <a:gd name="adj3" fmla="val 341"/>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9BEE905-7AC1-4EB0-B3E8-98F47AA5650C}">
      <dsp:nvSpPr>
        <dsp:cNvPr id="0" name=""/>
        <dsp:cNvSpPr/>
      </dsp:nvSpPr>
      <dsp:spPr>
        <a:xfrm>
          <a:off x="531552" y="361906"/>
          <a:ext cx="7645949" cy="72419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4826" tIns="50800" rIns="50800" bIns="50800" numCol="1" spcCol="1270" anchor="ctr" anchorCtr="0">
          <a:noAutofit/>
        </a:bodyPr>
        <a:lstStyle/>
        <a:p>
          <a:pPr lvl="0" algn="l" defTabSz="889000" rtl="0">
            <a:lnSpc>
              <a:spcPct val="90000"/>
            </a:lnSpc>
            <a:spcBef>
              <a:spcPct val="0"/>
            </a:spcBef>
            <a:spcAft>
              <a:spcPct val="35000"/>
            </a:spcAft>
          </a:pPr>
          <a:r>
            <a:rPr lang="en-GB" sz="2000" kern="1200" smtClean="0"/>
            <a:t>Where appropriate, the person in your care, or their carer, should be involved in the record keeping process </a:t>
          </a:r>
          <a:endParaRPr lang="en-GB" sz="2000" kern="1200"/>
        </a:p>
      </dsp:txBody>
      <dsp:txXfrm>
        <a:off x="531552" y="361906"/>
        <a:ext cx="7645949" cy="724190"/>
      </dsp:txXfrm>
    </dsp:sp>
    <dsp:sp modelId="{2FDADC84-3A33-4325-83C8-08B57D5CFFE9}">
      <dsp:nvSpPr>
        <dsp:cNvPr id="0" name=""/>
        <dsp:cNvSpPr/>
      </dsp:nvSpPr>
      <dsp:spPr>
        <a:xfrm>
          <a:off x="78933" y="271383"/>
          <a:ext cx="905237" cy="905237"/>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FA09474-6B8E-40D3-81B6-6779B32F5C81}">
      <dsp:nvSpPr>
        <dsp:cNvPr id="0" name=""/>
        <dsp:cNvSpPr/>
      </dsp:nvSpPr>
      <dsp:spPr>
        <a:xfrm>
          <a:off x="946747" y="1448380"/>
          <a:ext cx="7230754" cy="72419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4826" tIns="50800" rIns="50800" bIns="50800" numCol="1" spcCol="1270" anchor="ctr" anchorCtr="0">
          <a:noAutofit/>
        </a:bodyPr>
        <a:lstStyle/>
        <a:p>
          <a:pPr lvl="0" algn="l" defTabSz="889000" rtl="0">
            <a:lnSpc>
              <a:spcPct val="90000"/>
            </a:lnSpc>
            <a:spcBef>
              <a:spcPct val="0"/>
            </a:spcBef>
            <a:spcAft>
              <a:spcPct val="35000"/>
            </a:spcAft>
          </a:pPr>
          <a:r>
            <a:rPr lang="en-GB" sz="2000" kern="1200" smtClean="0"/>
            <a:t>The language that you use should be easily understood by the people in your care</a:t>
          </a:r>
          <a:endParaRPr lang="en-GB" sz="2000" kern="1200"/>
        </a:p>
      </dsp:txBody>
      <dsp:txXfrm>
        <a:off x="946747" y="1448380"/>
        <a:ext cx="7230754" cy="724190"/>
      </dsp:txXfrm>
    </dsp:sp>
    <dsp:sp modelId="{8A999E9B-7455-4167-89D9-8D1C74107C90}">
      <dsp:nvSpPr>
        <dsp:cNvPr id="0" name=""/>
        <dsp:cNvSpPr/>
      </dsp:nvSpPr>
      <dsp:spPr>
        <a:xfrm>
          <a:off x="494128" y="1357856"/>
          <a:ext cx="905237" cy="905237"/>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C711740-4B62-492F-9525-8B7E5A009D34}">
      <dsp:nvSpPr>
        <dsp:cNvPr id="0" name=""/>
        <dsp:cNvSpPr/>
      </dsp:nvSpPr>
      <dsp:spPr>
        <a:xfrm>
          <a:off x="946747" y="2534854"/>
          <a:ext cx="7230754" cy="72419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4826" tIns="50800" rIns="50800" bIns="50800" numCol="1" spcCol="1270" anchor="ctr" anchorCtr="0">
          <a:noAutofit/>
        </a:bodyPr>
        <a:lstStyle/>
        <a:p>
          <a:pPr lvl="0" algn="l" defTabSz="889000" rtl="0">
            <a:lnSpc>
              <a:spcPct val="90000"/>
            </a:lnSpc>
            <a:spcBef>
              <a:spcPct val="0"/>
            </a:spcBef>
            <a:spcAft>
              <a:spcPct val="35000"/>
            </a:spcAft>
          </a:pPr>
          <a:r>
            <a:rPr lang="en-GB" sz="2000" kern="1200" smtClean="0"/>
            <a:t>You must never use coded expressions of sarcasm or humorous abbreviations to describe the people in your care.  </a:t>
          </a:r>
          <a:endParaRPr lang="en-GB" sz="2000" kern="1200"/>
        </a:p>
      </dsp:txBody>
      <dsp:txXfrm>
        <a:off x="946747" y="2534854"/>
        <a:ext cx="7230754" cy="724190"/>
      </dsp:txXfrm>
    </dsp:sp>
    <dsp:sp modelId="{A4BA09F4-44A7-40E7-BC67-BD5F93A2FA2B}">
      <dsp:nvSpPr>
        <dsp:cNvPr id="0" name=""/>
        <dsp:cNvSpPr/>
      </dsp:nvSpPr>
      <dsp:spPr>
        <a:xfrm>
          <a:off x="494128" y="2444330"/>
          <a:ext cx="905237" cy="905237"/>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AA1B1EA-C377-4AF2-A908-3E9D24951C16}">
      <dsp:nvSpPr>
        <dsp:cNvPr id="0" name=""/>
        <dsp:cNvSpPr/>
      </dsp:nvSpPr>
      <dsp:spPr>
        <a:xfrm>
          <a:off x="531552" y="3621327"/>
          <a:ext cx="7645949" cy="72419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4826" tIns="50800" rIns="50800" bIns="50800" numCol="1" spcCol="1270" anchor="ctr" anchorCtr="0">
          <a:noAutofit/>
        </a:bodyPr>
        <a:lstStyle/>
        <a:p>
          <a:pPr lvl="0" algn="l" defTabSz="889000" rtl="0">
            <a:lnSpc>
              <a:spcPct val="90000"/>
            </a:lnSpc>
            <a:spcBef>
              <a:spcPct val="0"/>
            </a:spcBef>
            <a:spcAft>
              <a:spcPct val="35000"/>
            </a:spcAft>
          </a:pPr>
          <a:r>
            <a:rPr lang="en-GB" sz="2000" kern="1200" smtClean="0"/>
            <a:t>Please refer to the Derian Standards of Clinical Record Keeping 2022 for more information</a:t>
          </a:r>
          <a:endParaRPr lang="en-GB" sz="2000" kern="1200"/>
        </a:p>
      </dsp:txBody>
      <dsp:txXfrm>
        <a:off x="531552" y="3621327"/>
        <a:ext cx="7645949" cy="724190"/>
      </dsp:txXfrm>
    </dsp:sp>
    <dsp:sp modelId="{EE645051-6983-4379-8CC5-1B2982E03761}">
      <dsp:nvSpPr>
        <dsp:cNvPr id="0" name=""/>
        <dsp:cNvSpPr/>
      </dsp:nvSpPr>
      <dsp:spPr>
        <a:xfrm>
          <a:off x="78933" y="3530804"/>
          <a:ext cx="905237" cy="905237"/>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5E12DF-AD49-4A31-8B78-6A96D895D09B}">
      <dsp:nvSpPr>
        <dsp:cNvPr id="0" name=""/>
        <dsp:cNvSpPr/>
      </dsp:nvSpPr>
      <dsp:spPr>
        <a:xfrm>
          <a:off x="0" y="86467"/>
          <a:ext cx="5059973" cy="516427"/>
        </a:xfrm>
        <a:prstGeom prst="roundRect">
          <a:avLst/>
        </a:prstGeom>
        <a:solidFill>
          <a:schemeClr val="lt1">
            <a:hueOff val="0"/>
            <a:satOff val="0"/>
            <a:lumOff val="0"/>
            <a:alphaOff val="0"/>
          </a:schemeClr>
        </a:solidFill>
        <a:ln w="19050" cap="flat" cmpd="sng" algn="ctr">
          <a:solidFill>
            <a:schemeClr val="accent5">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en-GB" sz="1300" kern="1200" dirty="0" smtClean="0"/>
            <a:t>Handover what time you took over the cares from who </a:t>
          </a:r>
          <a:endParaRPr lang="en-GB" sz="1300" kern="1200" dirty="0"/>
        </a:p>
      </dsp:txBody>
      <dsp:txXfrm>
        <a:off x="25210" y="111677"/>
        <a:ext cx="5009553" cy="466007"/>
      </dsp:txXfrm>
    </dsp:sp>
    <dsp:sp modelId="{24F7B9EB-C994-4211-B6AA-7EF28796E4D7}">
      <dsp:nvSpPr>
        <dsp:cNvPr id="0" name=""/>
        <dsp:cNvSpPr/>
      </dsp:nvSpPr>
      <dsp:spPr>
        <a:xfrm>
          <a:off x="0" y="640334"/>
          <a:ext cx="5059973" cy="516427"/>
        </a:xfrm>
        <a:prstGeom prst="roundRect">
          <a:avLst/>
        </a:prstGeom>
        <a:solidFill>
          <a:schemeClr val="lt1">
            <a:hueOff val="0"/>
            <a:satOff val="0"/>
            <a:lumOff val="0"/>
            <a:alphaOff val="0"/>
          </a:schemeClr>
        </a:solidFill>
        <a:ln w="19050" cap="flat" cmpd="sng" algn="ctr">
          <a:solidFill>
            <a:schemeClr val="accent5">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en-GB" sz="1300" kern="1200" dirty="0" smtClean="0"/>
            <a:t>How did you find the child? E.g. settled, sleeping, upset. </a:t>
          </a:r>
          <a:endParaRPr lang="en-GB" sz="1300" kern="1200" dirty="0"/>
        </a:p>
      </dsp:txBody>
      <dsp:txXfrm>
        <a:off x="25210" y="665544"/>
        <a:ext cx="5009553" cy="466007"/>
      </dsp:txXfrm>
    </dsp:sp>
    <dsp:sp modelId="{B16C5077-DEA8-4BA9-9A18-BC148D59E4E3}">
      <dsp:nvSpPr>
        <dsp:cNvPr id="0" name=""/>
        <dsp:cNvSpPr/>
      </dsp:nvSpPr>
      <dsp:spPr>
        <a:xfrm>
          <a:off x="0" y="1194201"/>
          <a:ext cx="5059973" cy="516427"/>
        </a:xfrm>
        <a:prstGeom prst="roundRect">
          <a:avLst/>
        </a:prstGeom>
        <a:solidFill>
          <a:schemeClr val="lt1">
            <a:hueOff val="0"/>
            <a:satOff val="0"/>
            <a:lumOff val="0"/>
            <a:alphaOff val="0"/>
          </a:schemeClr>
        </a:solidFill>
        <a:ln w="19050" cap="flat" cmpd="sng" algn="ctr">
          <a:solidFill>
            <a:schemeClr val="accent5">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en-GB" sz="1300" kern="1200" smtClean="0"/>
            <a:t>Emergency equipment checked and working?</a:t>
          </a:r>
          <a:endParaRPr lang="en-GB" sz="1300" kern="1200"/>
        </a:p>
      </dsp:txBody>
      <dsp:txXfrm>
        <a:off x="25210" y="1219411"/>
        <a:ext cx="5009553" cy="466007"/>
      </dsp:txXfrm>
    </dsp:sp>
    <dsp:sp modelId="{B57B9D87-52AB-4FE2-9D31-AD9B8C896EA7}">
      <dsp:nvSpPr>
        <dsp:cNvPr id="0" name=""/>
        <dsp:cNvSpPr/>
      </dsp:nvSpPr>
      <dsp:spPr>
        <a:xfrm>
          <a:off x="0" y="1748068"/>
          <a:ext cx="5059973" cy="516427"/>
        </a:xfrm>
        <a:prstGeom prst="roundRect">
          <a:avLst/>
        </a:prstGeom>
        <a:solidFill>
          <a:schemeClr val="lt1">
            <a:hueOff val="0"/>
            <a:satOff val="0"/>
            <a:lumOff val="0"/>
            <a:alphaOff val="0"/>
          </a:schemeClr>
        </a:solidFill>
        <a:ln w="19050" cap="flat" cmpd="sng" algn="ctr">
          <a:solidFill>
            <a:schemeClr val="accent5">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en-GB" sz="1300" kern="1200" smtClean="0"/>
            <a:t>Who assisted you with all cares </a:t>
          </a:r>
          <a:endParaRPr lang="en-GB" sz="1300" kern="1200"/>
        </a:p>
      </dsp:txBody>
      <dsp:txXfrm>
        <a:off x="25210" y="1773278"/>
        <a:ext cx="5009553" cy="466007"/>
      </dsp:txXfrm>
    </dsp:sp>
    <dsp:sp modelId="{7308F617-F844-4A8E-A189-6D3859B9D219}">
      <dsp:nvSpPr>
        <dsp:cNvPr id="0" name=""/>
        <dsp:cNvSpPr/>
      </dsp:nvSpPr>
      <dsp:spPr>
        <a:xfrm>
          <a:off x="0" y="2301935"/>
          <a:ext cx="5059973" cy="516427"/>
        </a:xfrm>
        <a:prstGeom prst="roundRect">
          <a:avLst/>
        </a:prstGeom>
        <a:solidFill>
          <a:schemeClr val="lt1">
            <a:hueOff val="0"/>
            <a:satOff val="0"/>
            <a:lumOff val="0"/>
            <a:alphaOff val="0"/>
          </a:schemeClr>
        </a:solidFill>
        <a:ln w="19050" cap="flat" cmpd="sng" algn="ctr">
          <a:solidFill>
            <a:schemeClr val="accent5">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en-GB" sz="1300" kern="1200" smtClean="0"/>
            <a:t>Who checked medications and via what route they were administered </a:t>
          </a:r>
          <a:endParaRPr lang="en-GB" sz="1300" kern="1200"/>
        </a:p>
      </dsp:txBody>
      <dsp:txXfrm>
        <a:off x="25210" y="2327145"/>
        <a:ext cx="5009553" cy="466007"/>
      </dsp:txXfrm>
    </dsp:sp>
    <dsp:sp modelId="{4505F00F-80AB-4FAF-86F1-2EFFE3F39B31}">
      <dsp:nvSpPr>
        <dsp:cNvPr id="0" name=""/>
        <dsp:cNvSpPr/>
      </dsp:nvSpPr>
      <dsp:spPr>
        <a:xfrm>
          <a:off x="0" y="2855802"/>
          <a:ext cx="5059973" cy="516427"/>
        </a:xfrm>
        <a:prstGeom prst="roundRect">
          <a:avLst/>
        </a:prstGeom>
        <a:solidFill>
          <a:schemeClr val="lt1">
            <a:hueOff val="0"/>
            <a:satOff val="0"/>
            <a:lumOff val="0"/>
            <a:alphaOff val="0"/>
          </a:schemeClr>
        </a:solidFill>
        <a:ln w="19050" cap="flat" cmpd="sng" algn="ctr">
          <a:solidFill>
            <a:schemeClr val="accent5">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en-GB" sz="1300" kern="1200" dirty="0" smtClean="0"/>
            <a:t>All interventions/interactions on the relevant charts </a:t>
          </a:r>
          <a:endParaRPr lang="en-GB" sz="1300" kern="1200" dirty="0"/>
        </a:p>
      </dsp:txBody>
      <dsp:txXfrm>
        <a:off x="25210" y="2881012"/>
        <a:ext cx="5009553" cy="466007"/>
      </dsp:txXfrm>
    </dsp:sp>
    <dsp:sp modelId="{C044AC80-345E-4EB2-8E5F-DD497941A2B9}">
      <dsp:nvSpPr>
        <dsp:cNvPr id="0" name=""/>
        <dsp:cNvSpPr/>
      </dsp:nvSpPr>
      <dsp:spPr>
        <a:xfrm>
          <a:off x="0" y="3409669"/>
          <a:ext cx="5059973" cy="516427"/>
        </a:xfrm>
        <a:prstGeom prst="roundRect">
          <a:avLst/>
        </a:prstGeom>
        <a:solidFill>
          <a:schemeClr val="lt1">
            <a:hueOff val="0"/>
            <a:satOff val="0"/>
            <a:lumOff val="0"/>
            <a:alphaOff val="0"/>
          </a:schemeClr>
        </a:solidFill>
        <a:ln w="19050" cap="flat" cmpd="sng" algn="ctr">
          <a:solidFill>
            <a:schemeClr val="accent5">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en-GB" sz="1300" kern="1200" dirty="0" smtClean="0"/>
            <a:t>All omissions and reasons</a:t>
          </a:r>
          <a:endParaRPr lang="en-GB" sz="1300" kern="1200" dirty="0"/>
        </a:p>
      </dsp:txBody>
      <dsp:txXfrm>
        <a:off x="25210" y="3434879"/>
        <a:ext cx="5009553" cy="466007"/>
      </dsp:txXfrm>
    </dsp:sp>
    <dsp:sp modelId="{F4A7E735-7433-4AAE-8E02-A39A10DB20EF}">
      <dsp:nvSpPr>
        <dsp:cNvPr id="0" name=""/>
        <dsp:cNvSpPr/>
      </dsp:nvSpPr>
      <dsp:spPr>
        <a:xfrm>
          <a:off x="0" y="3963536"/>
          <a:ext cx="5059973" cy="516427"/>
        </a:xfrm>
        <a:prstGeom prst="roundRect">
          <a:avLst/>
        </a:prstGeom>
        <a:solidFill>
          <a:schemeClr val="lt1">
            <a:hueOff val="0"/>
            <a:satOff val="0"/>
            <a:lumOff val="0"/>
            <a:alphaOff val="0"/>
          </a:schemeClr>
        </a:solidFill>
        <a:ln w="19050" cap="flat" cmpd="sng" algn="ctr">
          <a:solidFill>
            <a:schemeClr val="accent5">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a:lnSpc>
              <a:spcPct val="90000"/>
            </a:lnSpc>
            <a:spcBef>
              <a:spcPct val="0"/>
            </a:spcBef>
            <a:spcAft>
              <a:spcPct val="35000"/>
            </a:spcAft>
          </a:pPr>
          <a:r>
            <a:rPr lang="en-US" sz="1300" kern="1200" dirty="0" smtClean="0"/>
            <a:t>Bowels opened state type according to </a:t>
          </a:r>
          <a:r>
            <a:rPr lang="en-US" sz="1300" kern="1200" smtClean="0"/>
            <a:t>Bristol Stool Chart </a:t>
          </a:r>
          <a:endParaRPr lang="en-US" sz="1300" kern="1200"/>
        </a:p>
      </dsp:txBody>
      <dsp:txXfrm>
        <a:off x="25210" y="3988746"/>
        <a:ext cx="5009553" cy="466007"/>
      </dsp:txXfrm>
    </dsp:sp>
    <dsp:sp modelId="{F71F8117-7FFB-4990-98A3-85F74E0CCF74}">
      <dsp:nvSpPr>
        <dsp:cNvPr id="0" name=""/>
        <dsp:cNvSpPr/>
      </dsp:nvSpPr>
      <dsp:spPr>
        <a:xfrm>
          <a:off x="0" y="4517403"/>
          <a:ext cx="5059973" cy="516427"/>
        </a:xfrm>
        <a:prstGeom prst="roundRect">
          <a:avLst/>
        </a:prstGeom>
        <a:solidFill>
          <a:schemeClr val="lt1">
            <a:hueOff val="0"/>
            <a:satOff val="0"/>
            <a:lumOff val="0"/>
            <a:alphaOff val="0"/>
          </a:schemeClr>
        </a:solidFill>
        <a:ln w="19050" cap="flat" cmpd="sng" algn="ctr">
          <a:solidFill>
            <a:schemeClr val="accent5">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rtl="0">
            <a:lnSpc>
              <a:spcPct val="90000"/>
            </a:lnSpc>
            <a:spcBef>
              <a:spcPct val="0"/>
            </a:spcBef>
            <a:spcAft>
              <a:spcPct val="35000"/>
            </a:spcAft>
          </a:pPr>
          <a:r>
            <a:rPr lang="en-GB" sz="1300" kern="1200" dirty="0" smtClean="0"/>
            <a:t>All care plans should have a photo of the BCYP or state the reason the young person declined to have a photo</a:t>
          </a:r>
          <a:endParaRPr lang="en-GB" sz="1300" kern="1200" dirty="0"/>
        </a:p>
      </dsp:txBody>
      <dsp:txXfrm>
        <a:off x="25210" y="4542613"/>
        <a:ext cx="5009553" cy="46600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1D0E96-2F7F-4C7D-A740-22A9FA517584}">
      <dsp:nvSpPr>
        <dsp:cNvPr id="0" name=""/>
        <dsp:cNvSpPr/>
      </dsp:nvSpPr>
      <dsp:spPr>
        <a:xfrm>
          <a:off x="0" y="0"/>
          <a:ext cx="8308729" cy="1649201"/>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GB" sz="1800" kern="1200" dirty="0" smtClean="0"/>
            <a:t>Completed/checked on admission with parents, and signed electronically sign by Parent and Nurse</a:t>
          </a:r>
          <a:endParaRPr lang="en-GB" sz="1800" kern="1200" dirty="0"/>
        </a:p>
      </dsp:txBody>
      <dsp:txXfrm>
        <a:off x="1826665" y="0"/>
        <a:ext cx="6482063" cy="1649201"/>
      </dsp:txXfrm>
    </dsp:sp>
    <dsp:sp modelId="{A43A6604-63CA-43EF-A853-FBC388C35883}">
      <dsp:nvSpPr>
        <dsp:cNvPr id="0" name=""/>
        <dsp:cNvSpPr/>
      </dsp:nvSpPr>
      <dsp:spPr>
        <a:xfrm>
          <a:off x="164920" y="164920"/>
          <a:ext cx="1661745" cy="1319361"/>
        </a:xfrm>
        <a:prstGeom prst="roundRect">
          <a:avLst>
            <a:gd name="adj" fmla="val 10000"/>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EA42C9D-CB66-4D8B-B4B6-BF22C5789630}">
      <dsp:nvSpPr>
        <dsp:cNvPr id="0" name=""/>
        <dsp:cNvSpPr/>
      </dsp:nvSpPr>
      <dsp:spPr>
        <a:xfrm>
          <a:off x="0" y="1814121"/>
          <a:ext cx="8308729" cy="1649201"/>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en-GB" sz="1800" kern="1200" smtClean="0"/>
            <a:t>To include physical/psychological issues, e.g.</a:t>
          </a:r>
          <a:endParaRPr lang="en-GB" sz="1800" kern="1200"/>
        </a:p>
        <a:p>
          <a:pPr marL="114300" lvl="1" indent="-114300" algn="l" defTabSz="622300" rtl="0">
            <a:lnSpc>
              <a:spcPct val="90000"/>
            </a:lnSpc>
            <a:spcBef>
              <a:spcPct val="0"/>
            </a:spcBef>
            <a:spcAft>
              <a:spcPct val="15000"/>
            </a:spcAft>
            <a:buChar char="••"/>
          </a:pPr>
          <a:r>
            <a:rPr lang="en-GB" sz="1400" kern="1200" smtClean="0"/>
            <a:t>How to evacuate/move? How many people needed?</a:t>
          </a:r>
          <a:endParaRPr lang="en-GB" sz="1400" kern="1200"/>
        </a:p>
        <a:p>
          <a:pPr marL="114300" lvl="1" indent="-114300" algn="l" defTabSz="622300" rtl="0">
            <a:lnSpc>
              <a:spcPct val="90000"/>
            </a:lnSpc>
            <a:spcBef>
              <a:spcPct val="0"/>
            </a:spcBef>
            <a:spcAft>
              <a:spcPct val="15000"/>
            </a:spcAft>
            <a:buChar char="••"/>
          </a:pPr>
          <a:r>
            <a:rPr lang="en-GB" sz="1400" kern="1200" smtClean="0"/>
            <a:t>What equipment do I need to take?</a:t>
          </a:r>
          <a:endParaRPr lang="en-GB" sz="1400" kern="1200"/>
        </a:p>
        <a:p>
          <a:pPr marL="114300" lvl="1" indent="-114300" algn="l" defTabSz="622300" rtl="0">
            <a:lnSpc>
              <a:spcPct val="90000"/>
            </a:lnSpc>
            <a:spcBef>
              <a:spcPct val="0"/>
            </a:spcBef>
            <a:spcAft>
              <a:spcPct val="15000"/>
            </a:spcAft>
            <a:buChar char="••"/>
          </a:pPr>
          <a:r>
            <a:rPr lang="en-GB" sz="1400" kern="1200" smtClean="0"/>
            <a:t>How will I react to the fire alarm?</a:t>
          </a:r>
          <a:endParaRPr lang="en-GB" sz="1400" kern="1200"/>
        </a:p>
        <a:p>
          <a:pPr marL="114300" lvl="1" indent="-114300" algn="l" defTabSz="622300" rtl="0">
            <a:lnSpc>
              <a:spcPct val="90000"/>
            </a:lnSpc>
            <a:spcBef>
              <a:spcPct val="0"/>
            </a:spcBef>
            <a:spcAft>
              <a:spcPct val="15000"/>
            </a:spcAft>
            <a:buChar char="••"/>
          </a:pPr>
          <a:r>
            <a:rPr lang="en-GB" sz="1400" kern="1200" smtClean="0"/>
            <a:t>Can I follow instructions/what will hinder my understanding?</a:t>
          </a:r>
          <a:endParaRPr lang="en-GB" sz="1400" kern="1200"/>
        </a:p>
        <a:p>
          <a:pPr marL="114300" lvl="1" indent="-114300" algn="l" defTabSz="622300" rtl="0">
            <a:lnSpc>
              <a:spcPct val="90000"/>
            </a:lnSpc>
            <a:spcBef>
              <a:spcPct val="0"/>
            </a:spcBef>
            <a:spcAft>
              <a:spcPct val="15000"/>
            </a:spcAft>
            <a:buChar char="••"/>
          </a:pPr>
          <a:r>
            <a:rPr lang="en-GB" sz="1400" kern="1200" smtClean="0"/>
            <a:t>Any other information to aid safe management in emergencies</a:t>
          </a:r>
          <a:endParaRPr lang="en-GB" sz="1400" kern="1200"/>
        </a:p>
      </dsp:txBody>
      <dsp:txXfrm>
        <a:off x="1826665" y="1814121"/>
        <a:ext cx="6482063" cy="1649201"/>
      </dsp:txXfrm>
    </dsp:sp>
    <dsp:sp modelId="{8D95722C-80C8-4D92-8D4B-25AE6EB9E94B}">
      <dsp:nvSpPr>
        <dsp:cNvPr id="0" name=""/>
        <dsp:cNvSpPr/>
      </dsp:nvSpPr>
      <dsp:spPr>
        <a:xfrm>
          <a:off x="164920" y="1979041"/>
          <a:ext cx="1661745" cy="1319361"/>
        </a:xfrm>
        <a:prstGeom prst="roundRect">
          <a:avLst>
            <a:gd name="adj" fmla="val 10000"/>
          </a:avLst>
        </a:prstGeom>
        <a:blipFill rotWithShape="1">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CBF28B-A936-48E0-9152-C229780DDC57}">
      <dsp:nvSpPr>
        <dsp:cNvPr id="0" name=""/>
        <dsp:cNvSpPr/>
      </dsp:nvSpPr>
      <dsp:spPr>
        <a:xfrm>
          <a:off x="-5792239" y="-887057"/>
          <a:ext cx="6900029" cy="6900029"/>
        </a:xfrm>
        <a:prstGeom prst="blockArc">
          <a:avLst>
            <a:gd name="adj1" fmla="val 18900000"/>
            <a:gd name="adj2" fmla="val 2700000"/>
            <a:gd name="adj3" fmla="val 313"/>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AD0E79C-63EC-4FB5-8978-082D5B89572C}">
      <dsp:nvSpPr>
        <dsp:cNvPr id="0" name=""/>
        <dsp:cNvSpPr/>
      </dsp:nvSpPr>
      <dsp:spPr>
        <a:xfrm>
          <a:off x="359582" y="233024"/>
          <a:ext cx="7915886" cy="46584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9763" tIns="35560" rIns="35560" bIns="35560" numCol="1" spcCol="1270" anchor="ctr" anchorCtr="0">
          <a:noAutofit/>
        </a:bodyPr>
        <a:lstStyle/>
        <a:p>
          <a:pPr lvl="0" algn="l" defTabSz="622300" rtl="0">
            <a:lnSpc>
              <a:spcPct val="90000"/>
            </a:lnSpc>
            <a:spcBef>
              <a:spcPct val="0"/>
            </a:spcBef>
            <a:spcAft>
              <a:spcPct val="35000"/>
            </a:spcAft>
          </a:pPr>
          <a:r>
            <a:rPr lang="en-GB" sz="1400" kern="1200" smtClean="0"/>
            <a:t>Use the Handover sheet  </a:t>
          </a:r>
          <a:endParaRPr lang="en-GB" sz="1400" kern="1200"/>
        </a:p>
      </dsp:txBody>
      <dsp:txXfrm>
        <a:off x="359582" y="233024"/>
        <a:ext cx="7915886" cy="465843"/>
      </dsp:txXfrm>
    </dsp:sp>
    <dsp:sp modelId="{114288C1-2692-4CE6-812B-6DB73D98E3E2}">
      <dsp:nvSpPr>
        <dsp:cNvPr id="0" name=""/>
        <dsp:cNvSpPr/>
      </dsp:nvSpPr>
      <dsp:spPr>
        <a:xfrm>
          <a:off x="68430" y="174793"/>
          <a:ext cx="582303" cy="582303"/>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9D79379-6051-477D-BB62-62ED80F3D809}">
      <dsp:nvSpPr>
        <dsp:cNvPr id="0" name=""/>
        <dsp:cNvSpPr/>
      </dsp:nvSpPr>
      <dsp:spPr>
        <a:xfrm>
          <a:off x="781445" y="932198"/>
          <a:ext cx="7494023" cy="46584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9763" tIns="35560" rIns="35560" bIns="35560" numCol="1" spcCol="1270" anchor="ctr" anchorCtr="0">
          <a:noAutofit/>
        </a:bodyPr>
        <a:lstStyle/>
        <a:p>
          <a:pPr lvl="0" algn="l" defTabSz="622300" rtl="0">
            <a:lnSpc>
              <a:spcPct val="90000"/>
            </a:lnSpc>
            <a:spcBef>
              <a:spcPct val="0"/>
            </a:spcBef>
            <a:spcAft>
              <a:spcPct val="35000"/>
            </a:spcAft>
          </a:pPr>
          <a:r>
            <a:rPr lang="en-GB" sz="1400" kern="1200" smtClean="0"/>
            <a:t>Complete relevant charts for example… hydration charts</a:t>
          </a:r>
          <a:endParaRPr lang="en-GB" sz="1400" kern="1200"/>
        </a:p>
      </dsp:txBody>
      <dsp:txXfrm>
        <a:off x="781445" y="932198"/>
        <a:ext cx="7494023" cy="465843"/>
      </dsp:txXfrm>
    </dsp:sp>
    <dsp:sp modelId="{E28FE4BA-81A4-4EC7-BAC9-782685799B31}">
      <dsp:nvSpPr>
        <dsp:cNvPr id="0" name=""/>
        <dsp:cNvSpPr/>
      </dsp:nvSpPr>
      <dsp:spPr>
        <a:xfrm>
          <a:off x="490293" y="873968"/>
          <a:ext cx="582303" cy="582303"/>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EA89BD5-45B5-4179-AD18-38909B33A17B}">
      <dsp:nvSpPr>
        <dsp:cNvPr id="0" name=""/>
        <dsp:cNvSpPr/>
      </dsp:nvSpPr>
      <dsp:spPr>
        <a:xfrm>
          <a:off x="1012624" y="1630861"/>
          <a:ext cx="7262844" cy="46584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9763" tIns="35560" rIns="35560" bIns="35560" numCol="1" spcCol="1270" anchor="ctr" anchorCtr="0">
          <a:noAutofit/>
        </a:bodyPr>
        <a:lstStyle/>
        <a:p>
          <a:pPr lvl="0" algn="l" defTabSz="622300" rtl="0">
            <a:lnSpc>
              <a:spcPct val="90000"/>
            </a:lnSpc>
            <a:spcBef>
              <a:spcPct val="0"/>
            </a:spcBef>
            <a:spcAft>
              <a:spcPct val="35000"/>
            </a:spcAft>
          </a:pPr>
          <a:r>
            <a:rPr lang="en-GB" sz="1400" kern="1200" smtClean="0"/>
            <a:t>Sign Risk assessment </a:t>
          </a:r>
          <a:endParaRPr lang="en-GB" sz="1400" kern="1200"/>
        </a:p>
      </dsp:txBody>
      <dsp:txXfrm>
        <a:off x="1012624" y="1630861"/>
        <a:ext cx="7262844" cy="465843"/>
      </dsp:txXfrm>
    </dsp:sp>
    <dsp:sp modelId="{394F97BF-0C22-482B-9B92-45A20D306F05}">
      <dsp:nvSpPr>
        <dsp:cNvPr id="0" name=""/>
        <dsp:cNvSpPr/>
      </dsp:nvSpPr>
      <dsp:spPr>
        <a:xfrm>
          <a:off x="721472" y="1572630"/>
          <a:ext cx="582303" cy="582303"/>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68471F4-3366-4ABE-9BFB-3B07731F5292}">
      <dsp:nvSpPr>
        <dsp:cNvPr id="0" name=""/>
        <dsp:cNvSpPr/>
      </dsp:nvSpPr>
      <dsp:spPr>
        <a:xfrm>
          <a:off x="1086437" y="2330035"/>
          <a:ext cx="7189031" cy="46584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9763" tIns="35560" rIns="35560" bIns="35560" numCol="1" spcCol="1270" anchor="ctr" anchorCtr="0">
          <a:noAutofit/>
        </a:bodyPr>
        <a:lstStyle/>
        <a:p>
          <a:pPr lvl="0" algn="l" defTabSz="622300" rtl="0">
            <a:lnSpc>
              <a:spcPct val="90000"/>
            </a:lnSpc>
            <a:spcBef>
              <a:spcPct val="0"/>
            </a:spcBef>
            <a:spcAft>
              <a:spcPct val="35000"/>
            </a:spcAft>
          </a:pPr>
          <a:r>
            <a:rPr lang="en-GB" sz="1400" kern="1200" dirty="0" smtClean="0"/>
            <a:t>Date and time each entry (Check the correct time on care database) </a:t>
          </a:r>
          <a:endParaRPr lang="en-GB" sz="1400" kern="1200" dirty="0"/>
        </a:p>
      </dsp:txBody>
      <dsp:txXfrm>
        <a:off x="1086437" y="2330035"/>
        <a:ext cx="7189031" cy="465843"/>
      </dsp:txXfrm>
    </dsp:sp>
    <dsp:sp modelId="{D467BA3A-F8A7-4C36-A9DF-B2B407C1E987}">
      <dsp:nvSpPr>
        <dsp:cNvPr id="0" name=""/>
        <dsp:cNvSpPr/>
      </dsp:nvSpPr>
      <dsp:spPr>
        <a:xfrm>
          <a:off x="795285" y="2271805"/>
          <a:ext cx="582303" cy="582303"/>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8B7171D-FA4C-499A-B6D7-9CA4A55BC5B3}">
      <dsp:nvSpPr>
        <dsp:cNvPr id="0" name=""/>
        <dsp:cNvSpPr/>
      </dsp:nvSpPr>
      <dsp:spPr>
        <a:xfrm>
          <a:off x="1012624" y="3029210"/>
          <a:ext cx="7262844" cy="46584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9763" tIns="35560" rIns="35560" bIns="35560" numCol="1" spcCol="1270" anchor="ctr" anchorCtr="0">
          <a:noAutofit/>
        </a:bodyPr>
        <a:lstStyle/>
        <a:p>
          <a:pPr lvl="0" algn="l" defTabSz="622300" rtl="0">
            <a:lnSpc>
              <a:spcPct val="90000"/>
            </a:lnSpc>
            <a:spcBef>
              <a:spcPct val="0"/>
            </a:spcBef>
            <a:spcAft>
              <a:spcPct val="35000"/>
            </a:spcAft>
          </a:pPr>
          <a:r>
            <a:rPr lang="en-GB" sz="1400" kern="1200" dirty="0" smtClean="0"/>
            <a:t>Electronically sign off records by finishing entry </a:t>
          </a:r>
          <a:endParaRPr lang="en-GB" sz="1400" kern="1200" dirty="0"/>
        </a:p>
      </dsp:txBody>
      <dsp:txXfrm>
        <a:off x="1012624" y="3029210"/>
        <a:ext cx="7262844" cy="465843"/>
      </dsp:txXfrm>
    </dsp:sp>
    <dsp:sp modelId="{39377C3B-94D7-43B0-A27F-EDD16212F1F3}">
      <dsp:nvSpPr>
        <dsp:cNvPr id="0" name=""/>
        <dsp:cNvSpPr/>
      </dsp:nvSpPr>
      <dsp:spPr>
        <a:xfrm>
          <a:off x="721472" y="2970980"/>
          <a:ext cx="582303" cy="582303"/>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88C5BF7-DFB0-4021-B2C2-CED97041C9F7}">
      <dsp:nvSpPr>
        <dsp:cNvPr id="0" name=""/>
        <dsp:cNvSpPr/>
      </dsp:nvSpPr>
      <dsp:spPr>
        <a:xfrm>
          <a:off x="781445" y="3727872"/>
          <a:ext cx="7494023" cy="46584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9763" tIns="35560" rIns="35560" bIns="35560" numCol="1" spcCol="1270" anchor="ctr" anchorCtr="0">
          <a:noAutofit/>
        </a:bodyPr>
        <a:lstStyle/>
        <a:p>
          <a:pPr lvl="0" algn="l" defTabSz="622300" rtl="0">
            <a:lnSpc>
              <a:spcPct val="90000"/>
            </a:lnSpc>
            <a:spcBef>
              <a:spcPct val="0"/>
            </a:spcBef>
            <a:spcAft>
              <a:spcPct val="35000"/>
            </a:spcAft>
          </a:pPr>
          <a:r>
            <a:rPr lang="en-GB" sz="1400" kern="1200" dirty="0" smtClean="0"/>
            <a:t>Corrections – line, sign and date if paper copy </a:t>
          </a:r>
          <a:endParaRPr lang="en-GB" sz="1400" kern="1200" dirty="0"/>
        </a:p>
      </dsp:txBody>
      <dsp:txXfrm>
        <a:off x="781445" y="3727872"/>
        <a:ext cx="7494023" cy="465843"/>
      </dsp:txXfrm>
    </dsp:sp>
    <dsp:sp modelId="{D1ED1FB4-336A-4493-AA6D-C645FCAF6F85}">
      <dsp:nvSpPr>
        <dsp:cNvPr id="0" name=""/>
        <dsp:cNvSpPr/>
      </dsp:nvSpPr>
      <dsp:spPr>
        <a:xfrm>
          <a:off x="490293" y="3669642"/>
          <a:ext cx="582303" cy="582303"/>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2269007-ED71-4BD8-A609-F7196348A086}">
      <dsp:nvSpPr>
        <dsp:cNvPr id="0" name=""/>
        <dsp:cNvSpPr/>
      </dsp:nvSpPr>
      <dsp:spPr>
        <a:xfrm>
          <a:off x="359582" y="4427047"/>
          <a:ext cx="7915886" cy="46584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9763" tIns="35560" rIns="35560" bIns="35560" numCol="1" spcCol="1270" anchor="ctr" anchorCtr="0">
          <a:noAutofit/>
        </a:bodyPr>
        <a:lstStyle/>
        <a:p>
          <a:pPr lvl="0" algn="l" defTabSz="622300" rtl="0">
            <a:lnSpc>
              <a:spcPct val="90000"/>
            </a:lnSpc>
            <a:spcBef>
              <a:spcPct val="0"/>
            </a:spcBef>
            <a:spcAft>
              <a:spcPct val="35000"/>
            </a:spcAft>
          </a:pPr>
          <a:r>
            <a:rPr lang="en-GB" sz="1400" kern="1200" smtClean="0"/>
            <a:t>Ensure that you are up to date in the use of electronic systems in your place of work, including security, confidentiality and appropriate usage</a:t>
          </a:r>
          <a:endParaRPr lang="en-GB" sz="1400" kern="1200"/>
        </a:p>
      </dsp:txBody>
      <dsp:txXfrm>
        <a:off x="359582" y="4427047"/>
        <a:ext cx="7915886" cy="465843"/>
      </dsp:txXfrm>
    </dsp:sp>
    <dsp:sp modelId="{8ACA9930-BCEE-4C88-A55D-1D93566E0CEB}">
      <dsp:nvSpPr>
        <dsp:cNvPr id="0" name=""/>
        <dsp:cNvSpPr/>
      </dsp:nvSpPr>
      <dsp:spPr>
        <a:xfrm>
          <a:off x="68430" y="4368817"/>
          <a:ext cx="582303" cy="582303"/>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7.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srcRect l="50794" b="-226"/>
          <a:stretch/>
        </p:blipFill>
        <p:spPr>
          <a:xfrm>
            <a:off x="7639878" y="6208394"/>
            <a:ext cx="1232659" cy="477327"/>
          </a:xfrm>
          <a:prstGeom prst="rect">
            <a:avLst/>
          </a:prstGeom>
        </p:spPr>
      </p:pic>
    </p:spTree>
    <p:extLst>
      <p:ext uri="{BB962C8B-B14F-4D97-AF65-F5344CB8AC3E}">
        <p14:creationId xmlns:p14="http://schemas.microsoft.com/office/powerpoint/2010/main" val="7870189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6FD437E-48A3-4B3C-B83B-B9F545C7EC4A}" type="datetimeFigureOut">
              <a:rPr lang="en-GB" smtClean="0"/>
              <a:t>11/06/2024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FFD187F-1DF2-405B-8492-11C0DF48CAD3}" type="slidenum">
              <a:rPr lang="en-GB" smtClean="0"/>
              <a:t>‹#›</a:t>
            </a:fld>
            <a:endParaRPr lang="en-GB"/>
          </a:p>
        </p:txBody>
      </p:sp>
    </p:spTree>
    <p:extLst>
      <p:ext uri="{BB962C8B-B14F-4D97-AF65-F5344CB8AC3E}">
        <p14:creationId xmlns:p14="http://schemas.microsoft.com/office/powerpoint/2010/main" val="3232114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6FD437E-48A3-4B3C-B83B-B9F545C7EC4A}" type="datetimeFigureOut">
              <a:rPr lang="en-GB" smtClean="0"/>
              <a:t>11/06/2024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FFD187F-1DF2-405B-8492-11C0DF48CAD3}" type="slidenum">
              <a:rPr lang="en-GB" smtClean="0"/>
              <a:t>‹#›</a:t>
            </a:fld>
            <a:endParaRPr lang="en-GB"/>
          </a:p>
        </p:txBody>
      </p:sp>
    </p:spTree>
    <p:extLst>
      <p:ext uri="{BB962C8B-B14F-4D97-AF65-F5344CB8AC3E}">
        <p14:creationId xmlns:p14="http://schemas.microsoft.com/office/powerpoint/2010/main" val="14300822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6FD437E-48A3-4B3C-B83B-B9F545C7EC4A}" type="datetimeFigureOut">
              <a:rPr lang="en-GB" smtClean="0"/>
              <a:t>11/06/2024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FFD187F-1DF2-405B-8492-11C0DF48CAD3}" type="slidenum">
              <a:rPr lang="en-GB" smtClean="0"/>
              <a:t>‹#›</a:t>
            </a:fld>
            <a:endParaRPr lang="en-GB"/>
          </a:p>
        </p:txBody>
      </p:sp>
    </p:spTree>
    <p:extLst>
      <p:ext uri="{BB962C8B-B14F-4D97-AF65-F5344CB8AC3E}">
        <p14:creationId xmlns:p14="http://schemas.microsoft.com/office/powerpoint/2010/main" val="5834227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6FD437E-48A3-4B3C-B83B-B9F545C7EC4A}" type="datetimeFigureOut">
              <a:rPr lang="en-GB" smtClean="0"/>
              <a:t>11/06/2024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FFD187F-1DF2-405B-8492-11C0DF48CAD3}" type="slidenum">
              <a:rPr lang="en-GB" smtClean="0"/>
              <a:t>‹#›</a:t>
            </a:fld>
            <a:endParaRPr lang="en-GB"/>
          </a:p>
        </p:txBody>
      </p:sp>
    </p:spTree>
    <p:extLst>
      <p:ext uri="{BB962C8B-B14F-4D97-AF65-F5344CB8AC3E}">
        <p14:creationId xmlns:p14="http://schemas.microsoft.com/office/powerpoint/2010/main" val="35750896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6FD437E-48A3-4B3C-B83B-B9F545C7EC4A}" type="datetimeFigureOut">
              <a:rPr lang="en-GB" smtClean="0"/>
              <a:t>11/06/2024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FFD187F-1DF2-405B-8492-11C0DF48CAD3}" type="slidenum">
              <a:rPr lang="en-GB" smtClean="0"/>
              <a:t>‹#›</a:t>
            </a:fld>
            <a:endParaRPr lang="en-GB"/>
          </a:p>
        </p:txBody>
      </p:sp>
    </p:spTree>
    <p:extLst>
      <p:ext uri="{BB962C8B-B14F-4D97-AF65-F5344CB8AC3E}">
        <p14:creationId xmlns:p14="http://schemas.microsoft.com/office/powerpoint/2010/main" val="1939925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FD437E-48A3-4B3C-B83B-B9F545C7EC4A}" type="datetimeFigureOut">
              <a:rPr lang="en-GB" smtClean="0"/>
              <a:t>11/06/2024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FFD187F-1DF2-405B-8492-11C0DF48CAD3}" type="slidenum">
              <a:rPr lang="en-GB" smtClean="0"/>
              <a:t>‹#›</a:t>
            </a:fld>
            <a:endParaRPr lang="en-GB"/>
          </a:p>
        </p:txBody>
      </p:sp>
    </p:spTree>
    <p:extLst>
      <p:ext uri="{BB962C8B-B14F-4D97-AF65-F5344CB8AC3E}">
        <p14:creationId xmlns:p14="http://schemas.microsoft.com/office/powerpoint/2010/main" val="20687526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6FD437E-48A3-4B3C-B83B-B9F545C7EC4A}" type="datetimeFigureOut">
              <a:rPr lang="en-GB" smtClean="0"/>
              <a:t>11/06/2024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FFD187F-1DF2-405B-8492-11C0DF48CAD3}" type="slidenum">
              <a:rPr lang="en-GB" smtClean="0"/>
              <a:t>‹#›</a:t>
            </a:fld>
            <a:endParaRPr lang="en-GB"/>
          </a:p>
        </p:txBody>
      </p:sp>
    </p:spTree>
    <p:extLst>
      <p:ext uri="{BB962C8B-B14F-4D97-AF65-F5344CB8AC3E}">
        <p14:creationId xmlns:p14="http://schemas.microsoft.com/office/powerpoint/2010/main" val="12265260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6FD437E-48A3-4B3C-B83B-B9F545C7EC4A}" type="datetimeFigureOut">
              <a:rPr lang="en-GB" smtClean="0"/>
              <a:t>11/06/2024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FFD187F-1DF2-405B-8492-11C0DF48CAD3}" type="slidenum">
              <a:rPr lang="en-GB" smtClean="0"/>
              <a:t>‹#›</a:t>
            </a:fld>
            <a:endParaRPr lang="en-GB"/>
          </a:p>
        </p:txBody>
      </p:sp>
    </p:spTree>
    <p:extLst>
      <p:ext uri="{BB962C8B-B14F-4D97-AF65-F5344CB8AC3E}">
        <p14:creationId xmlns:p14="http://schemas.microsoft.com/office/powerpoint/2010/main" val="27951413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6FD437E-48A3-4B3C-B83B-B9F545C7EC4A}" type="datetimeFigureOut">
              <a:rPr lang="en-GB" smtClean="0"/>
              <a:t>11/06/2024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FFD187F-1DF2-405B-8492-11C0DF48CAD3}" type="slidenum">
              <a:rPr lang="en-GB" smtClean="0"/>
              <a:t>‹#›</a:t>
            </a:fld>
            <a:endParaRPr lang="en-GB"/>
          </a:p>
        </p:txBody>
      </p:sp>
    </p:spTree>
    <p:extLst>
      <p:ext uri="{BB962C8B-B14F-4D97-AF65-F5344CB8AC3E}">
        <p14:creationId xmlns:p14="http://schemas.microsoft.com/office/powerpoint/2010/main" val="25498245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6FD437E-48A3-4B3C-B83B-B9F545C7EC4A}" type="datetimeFigureOut">
              <a:rPr lang="en-GB" smtClean="0"/>
              <a:t>11/06/2024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FFD187F-1DF2-405B-8492-11C0DF48CAD3}" type="slidenum">
              <a:rPr lang="en-GB" smtClean="0"/>
              <a:t>‹#›</a:t>
            </a:fld>
            <a:endParaRPr lang="en-GB"/>
          </a:p>
        </p:txBody>
      </p:sp>
    </p:spTree>
    <p:extLst>
      <p:ext uri="{BB962C8B-B14F-4D97-AF65-F5344CB8AC3E}">
        <p14:creationId xmlns:p14="http://schemas.microsoft.com/office/powerpoint/2010/main" val="28594845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FD437E-48A3-4B3C-B83B-B9F545C7EC4A}" type="datetimeFigureOut">
              <a:rPr lang="en-GB" smtClean="0"/>
              <a:t>11/06/2024</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FD187F-1DF2-405B-8492-11C0DF48CAD3}" type="slidenum">
              <a:rPr lang="en-GB" smtClean="0"/>
              <a:t>‹#›</a:t>
            </a:fld>
            <a:endParaRPr lang="en-GB"/>
          </a:p>
        </p:txBody>
      </p:sp>
    </p:spTree>
    <p:extLst>
      <p:ext uri="{BB962C8B-B14F-4D97-AF65-F5344CB8AC3E}">
        <p14:creationId xmlns:p14="http://schemas.microsoft.com/office/powerpoint/2010/main" val="22937354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hyperlink" Target="https://www.nmc.org.uk/globalassets/sitedocuments/nmc-publications/nmc-code.pdf"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diagramLayout" Target="../diagrams/layout2.xml"/><Relationship Id="rId7" Type="http://schemas.openxmlformats.org/officeDocument/2006/relationships/image" Target="../media/image12.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microsoft.com/office/2007/relationships/hdphoto" Target="../media/hdphoto2.wdp"/></Relationships>
</file>

<file path=ppt/slides/_rels/slide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diagramLayout" Target="../diagrams/layout3.xml"/><Relationship Id="rId7" Type="http://schemas.openxmlformats.org/officeDocument/2006/relationships/image" Target="../media/image16.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diagramLayout" Target="../diagrams/layout4.xml"/><Relationship Id="rId7" Type="http://schemas.openxmlformats.org/officeDocument/2006/relationships/image" Target="../media/image17.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diagramLayout" Target="../diagrams/layout5.xml"/><Relationship Id="rId7" Type="http://schemas.openxmlformats.org/officeDocument/2006/relationships/image" Target="../media/image18.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 Id="rId4" Type="http://schemas.microsoft.com/office/2007/relationships/hdphoto" Target="../media/hdphoto6.wdp"/></Relationships>
</file>

<file path=ppt/slides/_rels/slide12.xml.rels><?xml version="1.0" encoding="UTF-8" standalone="yes"?>
<Relationships xmlns="http://schemas.openxmlformats.org/package/2006/relationships"><Relationship Id="rId8" Type="http://schemas.microsoft.com/office/2007/relationships/hdphoto" Target="../media/hdphoto7.wdp"/><Relationship Id="rId3" Type="http://schemas.openxmlformats.org/officeDocument/2006/relationships/diagramLayout" Target="../diagrams/layout6.xml"/><Relationship Id="rId7" Type="http://schemas.openxmlformats.org/officeDocument/2006/relationships/image" Target="../media/image21.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3.xml.rels><?xml version="1.0" encoding="UTF-8" standalone="yes"?>
<Relationships xmlns="http://schemas.openxmlformats.org/package/2006/relationships"><Relationship Id="rId8" Type="http://schemas.microsoft.com/office/2007/relationships/hdphoto" Target="../media/hdphoto7.wdp"/><Relationship Id="rId3" Type="http://schemas.openxmlformats.org/officeDocument/2006/relationships/diagramLayout" Target="../diagrams/layout7.xml"/><Relationship Id="rId7" Type="http://schemas.openxmlformats.org/officeDocument/2006/relationships/image" Target="../media/image21.png"/><Relationship Id="rId2" Type="http://schemas.openxmlformats.org/officeDocument/2006/relationships/diagramData" Target="../diagrams/data7.xml"/><Relationship Id="rId1" Type="http://schemas.openxmlformats.org/officeDocument/2006/relationships/slideLayout" Target="../slideLayouts/slideLayout6.xml"/><Relationship Id="rId6" Type="http://schemas.microsoft.com/office/2007/relationships/diagramDrawing" Target="../diagrams/drawing7.xml"/><Relationship Id="rId5" Type="http://schemas.openxmlformats.org/officeDocument/2006/relationships/diagramColors" Target="../diagrams/colors7.xml"/><Relationship Id="rId10" Type="http://schemas.microsoft.com/office/2007/relationships/hdphoto" Target="../media/hdphoto8.wdp"/><Relationship Id="rId4" Type="http://schemas.openxmlformats.org/officeDocument/2006/relationships/diagramQuickStyle" Target="../diagrams/quickStyle7.xml"/><Relationship Id="rId9" Type="http://schemas.openxmlformats.org/officeDocument/2006/relationships/image" Target="../media/image22.png"/></Relationships>
</file>

<file path=ppt/slides/_rels/slide1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diagramLayout" Target="../diagrams/layout8.xml"/><Relationship Id="rId7" Type="http://schemas.openxmlformats.org/officeDocument/2006/relationships/image" Target="../media/image23.png"/><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 Id="rId9"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8" Type="http://schemas.microsoft.com/office/2007/relationships/hdphoto" Target="../media/hdphoto9.wdp"/><Relationship Id="rId3" Type="http://schemas.openxmlformats.org/officeDocument/2006/relationships/diagramLayout" Target="../diagrams/layout9.xml"/><Relationship Id="rId7" Type="http://schemas.openxmlformats.org/officeDocument/2006/relationships/image" Target="../media/image32.png"/><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10" Type="http://schemas.microsoft.com/office/2007/relationships/hdphoto" Target="../media/hdphoto10.wdp"/><Relationship Id="rId4" Type="http://schemas.openxmlformats.org/officeDocument/2006/relationships/diagramQuickStyle" Target="../diagrams/quickStyle9.xml"/><Relationship Id="rId9"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0.xml"/><Relationship Id="rId7" Type="http://schemas.openxmlformats.org/officeDocument/2006/relationships/image" Target="../media/image21.png"/><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microsoft.com/office/2007/relationships/hdphoto" Target="../media/hdphoto12.wdp"/><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42.png"/><Relationship Id="rId1" Type="http://schemas.openxmlformats.org/officeDocument/2006/relationships/slideLayout" Target="../slideLayouts/slideLayout6.xml"/><Relationship Id="rId5" Type="http://schemas.microsoft.com/office/2007/relationships/hdphoto" Target="../media/hdphoto14.wdp"/><Relationship Id="rId4" Type="http://schemas.openxmlformats.org/officeDocument/2006/relationships/image" Target="../media/image43.png"/></Relationships>
</file>

<file path=ppt/slides/_rels/slide24.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44.png"/><Relationship Id="rId1" Type="http://schemas.openxmlformats.org/officeDocument/2006/relationships/slideLayout" Target="../slideLayouts/slideLayout6.xml"/><Relationship Id="rId5" Type="http://schemas.microsoft.com/office/2007/relationships/hdphoto" Target="../media/hdphoto14.wdp"/><Relationship Id="rId4" Type="http://schemas.openxmlformats.org/officeDocument/2006/relationships/image" Target="../media/image43.png"/></Relationships>
</file>

<file path=ppt/slides/_rels/slide25.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45.png"/><Relationship Id="rId1" Type="http://schemas.openxmlformats.org/officeDocument/2006/relationships/slideLayout" Target="../slideLayouts/slideLayout6.xml"/><Relationship Id="rId5" Type="http://schemas.openxmlformats.org/officeDocument/2006/relationships/hyperlink" Target="https://forms.office.com/e/01F9iWw12R" TargetMode="External"/><Relationship Id="rId4"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73761" y="1048207"/>
            <a:ext cx="8252768" cy="5803644"/>
          </a:xfrm>
          <a:prstGeom prst="rect">
            <a:avLst/>
          </a:prstGeom>
        </p:spPr>
      </p:pic>
      <p:sp>
        <p:nvSpPr>
          <p:cNvPr id="3" name="TextBox 2"/>
          <p:cNvSpPr txBox="1"/>
          <p:nvPr/>
        </p:nvSpPr>
        <p:spPr>
          <a:xfrm>
            <a:off x="291675" y="565351"/>
            <a:ext cx="8206451" cy="584775"/>
          </a:xfrm>
          <a:prstGeom prst="rect">
            <a:avLst/>
          </a:prstGeom>
          <a:noFill/>
        </p:spPr>
        <p:txBody>
          <a:bodyPr wrap="square" rtlCol="0">
            <a:spAutoFit/>
          </a:bodyPr>
          <a:lstStyle/>
          <a:p>
            <a:r>
              <a:rPr lang="en-GB" sz="3200" b="1" dirty="0" smtClean="0">
                <a:solidFill>
                  <a:srgbClr val="A6CE39"/>
                </a:solidFill>
                <a:latin typeface="Aller" panose="02000503030000020004" pitchFamily="2" charset="0"/>
              </a:rPr>
              <a:t>Documentation and Record Keeping </a:t>
            </a:r>
            <a:endParaRPr lang="en-GB" sz="3200" b="1" dirty="0">
              <a:solidFill>
                <a:srgbClr val="A6CE39"/>
              </a:solidFill>
              <a:latin typeface="Aller" panose="02000503030000020004" pitchFamily="2" charset="0"/>
            </a:endParaRPr>
          </a:p>
        </p:txBody>
      </p:sp>
      <p:pic>
        <p:nvPicPr>
          <p:cNvPr id="5" name="Picture 4"/>
          <p:cNvPicPr>
            <a:picLocks noChangeAspect="1"/>
          </p:cNvPicPr>
          <p:nvPr/>
        </p:nvPicPr>
        <p:blipFill rotWithShape="1">
          <a:blip r:embed="rId3"/>
          <a:srcRect l="30068" t="24869" r="21100" b="27518"/>
          <a:stretch/>
        </p:blipFill>
        <p:spPr>
          <a:xfrm rot="991186">
            <a:off x="6339836" y="1698632"/>
            <a:ext cx="2400585" cy="2340690"/>
          </a:xfrm>
          <a:prstGeom prst="rect">
            <a:avLst/>
          </a:prstGeom>
        </p:spPr>
      </p:pic>
    </p:spTree>
    <p:extLst>
      <p:ext uri="{BB962C8B-B14F-4D97-AF65-F5344CB8AC3E}">
        <p14:creationId xmlns:p14="http://schemas.microsoft.com/office/powerpoint/2010/main" val="2895585066"/>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r="16472" b="513"/>
          <a:stretch/>
        </p:blipFill>
        <p:spPr>
          <a:xfrm>
            <a:off x="1" y="0"/>
            <a:ext cx="9170376" cy="6822831"/>
          </a:xfrm>
          <a:prstGeom prst="rect">
            <a:avLst/>
          </a:prstGeom>
        </p:spPr>
      </p:pic>
      <p:sp>
        <p:nvSpPr>
          <p:cNvPr id="5" name="Rectangular Callout 4"/>
          <p:cNvSpPr/>
          <p:nvPr/>
        </p:nvSpPr>
        <p:spPr>
          <a:xfrm>
            <a:off x="1011115" y="818959"/>
            <a:ext cx="7148147" cy="3965330"/>
          </a:xfrm>
          <a:prstGeom prst="wedgeRectCallout">
            <a:avLst>
              <a:gd name="adj1" fmla="val -38299"/>
              <a:gd name="adj2" fmla="val 69817"/>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2" name="Rectangle 1"/>
          <p:cNvSpPr/>
          <p:nvPr/>
        </p:nvSpPr>
        <p:spPr>
          <a:xfrm>
            <a:off x="1328468" y="1104182"/>
            <a:ext cx="6521570" cy="3539430"/>
          </a:xfrm>
          <a:prstGeom prst="rect">
            <a:avLst/>
          </a:prstGeom>
        </p:spPr>
        <p:txBody>
          <a:bodyPr wrap="square">
            <a:spAutoFit/>
          </a:bodyPr>
          <a:lstStyle/>
          <a:p>
            <a:r>
              <a:rPr lang="en-GB" sz="2800" dirty="0" smtClean="0"/>
              <a:t>Nurses </a:t>
            </a:r>
            <a:r>
              <a:rPr lang="en-GB" sz="2800" dirty="0"/>
              <a:t>do not appreciate the importance of keeping records up to date until something goes wrong and their documentation is </a:t>
            </a:r>
            <a:r>
              <a:rPr lang="en-GB" sz="2800" dirty="0" smtClean="0"/>
              <a:t>scrutinised. Often</a:t>
            </a:r>
            <a:r>
              <a:rPr lang="en-GB" sz="2800" dirty="0"/>
              <a:t>, in the event of a complaint or legal proceedings the only evidence the nurse will have to defend their actions is the medical notes and </a:t>
            </a:r>
            <a:r>
              <a:rPr lang="en-GB" sz="2800" dirty="0" smtClean="0"/>
              <a:t>records. (Independent Nurse, 2016)</a:t>
            </a:r>
            <a:endParaRPr lang="en-GB" sz="2800" dirty="0"/>
          </a:p>
        </p:txBody>
      </p:sp>
    </p:spTree>
    <p:extLst>
      <p:ext uri="{BB962C8B-B14F-4D97-AF65-F5344CB8AC3E}">
        <p14:creationId xmlns:p14="http://schemas.microsoft.com/office/powerpoint/2010/main" val="36687048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flipV="1">
            <a:off x="965200" y="-30480"/>
            <a:ext cx="0" cy="74472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 name="Oval 6"/>
          <p:cNvSpPr/>
          <p:nvPr/>
        </p:nvSpPr>
        <p:spPr>
          <a:xfrm>
            <a:off x="679704" y="1105408"/>
            <a:ext cx="570992" cy="570992"/>
          </a:xfrm>
          <a:prstGeom prst="ellipse">
            <a:avLst/>
          </a:prstGeom>
          <a:solidFill>
            <a:srgbClr val="A6CE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p:cNvSpPr txBox="1"/>
          <p:nvPr/>
        </p:nvSpPr>
        <p:spPr>
          <a:xfrm>
            <a:off x="1573626" y="1105408"/>
            <a:ext cx="8206451" cy="584775"/>
          </a:xfrm>
          <a:prstGeom prst="rect">
            <a:avLst/>
          </a:prstGeom>
          <a:noFill/>
        </p:spPr>
        <p:txBody>
          <a:bodyPr wrap="square" rtlCol="0">
            <a:spAutoFit/>
          </a:bodyPr>
          <a:lstStyle/>
          <a:p>
            <a:r>
              <a:rPr lang="en-GB" sz="3200" b="1" dirty="0" smtClean="0">
                <a:solidFill>
                  <a:srgbClr val="92D050"/>
                </a:solidFill>
                <a:latin typeface="Aller" panose="02000503030000020004" pitchFamily="2" charset="0"/>
              </a:rPr>
              <a:t>Objectives</a:t>
            </a:r>
            <a:r>
              <a:rPr lang="en-GB" sz="3200" b="1" dirty="0" smtClean="0">
                <a:solidFill>
                  <a:srgbClr val="A6CE39"/>
                </a:solidFill>
                <a:latin typeface="Aller" panose="02000503030000020004" pitchFamily="2" charset="0"/>
              </a:rPr>
              <a:t> </a:t>
            </a:r>
            <a:endParaRPr lang="en-GB" sz="3200" b="1" dirty="0">
              <a:solidFill>
                <a:srgbClr val="A6CE39"/>
              </a:solidFill>
              <a:latin typeface="Aller" panose="02000503030000020004" pitchFamily="2" charset="0"/>
            </a:endParaRPr>
          </a:p>
        </p:txBody>
      </p:sp>
      <p:pic>
        <p:nvPicPr>
          <p:cNvPr id="3" name="Picture 2"/>
          <p:cNvPicPr>
            <a:picLocks noChangeAspect="1"/>
          </p:cNvPicPr>
          <p:nvPr/>
        </p:nvPicPr>
        <p:blipFill rotWithShape="1">
          <a:blip r:embed="rId2">
            <a:extLst>
              <a:ext uri="{BEBA8EAE-BF5A-486C-A8C5-ECC9F3942E4B}">
                <a14:imgProps xmlns:a14="http://schemas.microsoft.com/office/drawing/2010/main">
                  <a14:imgLayer r:embed="rId3">
                    <a14:imgEffect>
                      <a14:backgroundRemoval t="0" b="33333" l="19935" r="49837"/>
                    </a14:imgEffect>
                    <a14:imgEffect>
                      <a14:sharpenSoften amount="-25000"/>
                    </a14:imgEffect>
                  </a14:imgLayer>
                </a14:imgProps>
              </a:ext>
            </a:extLst>
          </a:blip>
          <a:srcRect l="21579" r="52010" b="66729"/>
          <a:stretch/>
        </p:blipFill>
        <p:spPr>
          <a:xfrm>
            <a:off x="-140037" y="-6892"/>
            <a:ext cx="2210474" cy="1856455"/>
          </a:xfrm>
          <a:prstGeom prst="rect">
            <a:avLst/>
          </a:prstGeom>
          <a:ln>
            <a:noFill/>
          </a:ln>
        </p:spPr>
      </p:pic>
      <p:sp>
        <p:nvSpPr>
          <p:cNvPr id="8" name="TextBox 7"/>
          <p:cNvSpPr txBox="1"/>
          <p:nvPr/>
        </p:nvSpPr>
        <p:spPr>
          <a:xfrm>
            <a:off x="1250696" y="2022727"/>
            <a:ext cx="7323961" cy="3477875"/>
          </a:xfrm>
          <a:prstGeom prst="rect">
            <a:avLst/>
          </a:prstGeom>
          <a:noFill/>
        </p:spPr>
        <p:txBody>
          <a:bodyPr wrap="square" rtlCol="0">
            <a:spAutoFit/>
          </a:bodyPr>
          <a:lstStyle/>
          <a:p>
            <a:r>
              <a:rPr lang="en-GB" sz="1600" dirty="0" smtClean="0"/>
              <a:t>By the end of this session learners will understand</a:t>
            </a:r>
          </a:p>
          <a:p>
            <a:pPr marL="342900" indent="-342900">
              <a:buFont typeface="Arial" panose="020B0604020202020204" pitchFamily="34" charset="0"/>
              <a:buChar char="•"/>
            </a:pPr>
            <a:endParaRPr lang="en-GB" sz="2400" dirty="0"/>
          </a:p>
          <a:p>
            <a:pPr marL="342900" indent="-342900">
              <a:buFont typeface="Arial" panose="020B0604020202020204" pitchFamily="34" charset="0"/>
              <a:buChar char="•"/>
            </a:pPr>
            <a:r>
              <a:rPr lang="en-GB" dirty="0"/>
              <a:t>Why is this important?</a:t>
            </a:r>
          </a:p>
          <a:p>
            <a:pPr marL="342900" indent="-342900">
              <a:buFont typeface="Arial" panose="020B0604020202020204" pitchFamily="34" charset="0"/>
              <a:buChar char="•"/>
            </a:pPr>
            <a:r>
              <a:rPr lang="en-GB" dirty="0"/>
              <a:t>NMC Code</a:t>
            </a:r>
          </a:p>
          <a:p>
            <a:pPr marL="342900" indent="-342900">
              <a:buFont typeface="Arial" panose="020B0604020202020204" pitchFamily="34" charset="0"/>
              <a:buChar char="•"/>
            </a:pPr>
            <a:r>
              <a:rPr lang="en-GB" dirty="0"/>
              <a:t>Consequences of poor documentation</a:t>
            </a:r>
          </a:p>
          <a:p>
            <a:pPr marL="342900" indent="-342900">
              <a:buFont typeface="Arial" panose="020B0604020202020204" pitchFamily="34" charset="0"/>
              <a:buChar char="•"/>
            </a:pPr>
            <a:r>
              <a:rPr lang="en-GB" dirty="0"/>
              <a:t>Bad practice</a:t>
            </a:r>
          </a:p>
          <a:p>
            <a:pPr marL="342900" indent="-342900">
              <a:buFont typeface="Arial" panose="020B0604020202020204" pitchFamily="34" charset="0"/>
              <a:buChar char="•"/>
            </a:pPr>
            <a:r>
              <a:rPr lang="en-GB" dirty="0"/>
              <a:t>Good practice (policy) </a:t>
            </a:r>
          </a:p>
          <a:p>
            <a:pPr marL="342900" indent="-342900">
              <a:buFont typeface="Arial" panose="020B0604020202020204" pitchFamily="34" charset="0"/>
              <a:buChar char="•"/>
            </a:pPr>
            <a:r>
              <a:rPr lang="en-GB" dirty="0"/>
              <a:t>Evaluations notes </a:t>
            </a:r>
          </a:p>
          <a:p>
            <a:pPr marL="342900" indent="-342900">
              <a:buFont typeface="Arial" panose="020B0604020202020204" pitchFamily="34" charset="0"/>
              <a:buChar char="•"/>
            </a:pPr>
            <a:r>
              <a:rPr lang="en-GB" dirty="0"/>
              <a:t>MAR charts</a:t>
            </a:r>
          </a:p>
          <a:p>
            <a:pPr marL="342900" indent="-342900">
              <a:buFont typeface="Arial" panose="020B0604020202020204" pitchFamily="34" charset="0"/>
              <a:buChar char="•"/>
            </a:pPr>
            <a:r>
              <a:rPr lang="en-GB" dirty="0"/>
              <a:t>PEEPS</a:t>
            </a:r>
          </a:p>
          <a:p>
            <a:pPr marL="342900" indent="-342900">
              <a:buFont typeface="Arial" panose="020B0604020202020204" pitchFamily="34" charset="0"/>
              <a:buChar char="•"/>
            </a:pPr>
            <a:r>
              <a:rPr lang="en-GB" dirty="0"/>
              <a:t>Delegation</a:t>
            </a:r>
          </a:p>
          <a:p>
            <a:pPr marL="342900" indent="-342900">
              <a:buFont typeface="Arial" panose="020B0604020202020204" pitchFamily="34" charset="0"/>
              <a:buChar char="•"/>
            </a:pPr>
            <a:r>
              <a:rPr lang="en-GB" dirty="0"/>
              <a:t>Evaluation Notes Example </a:t>
            </a:r>
          </a:p>
        </p:txBody>
      </p:sp>
    </p:spTree>
    <p:extLst>
      <p:ext uri="{BB962C8B-B14F-4D97-AF65-F5344CB8AC3E}">
        <p14:creationId xmlns:p14="http://schemas.microsoft.com/office/powerpoint/2010/main" val="1861043116"/>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258661100"/>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5" name="Title 14"/>
          <p:cNvSpPr txBox="1">
            <a:spLocks noGrp="1"/>
          </p:cNvSpPr>
          <p:nvPr>
            <p:ph type="title"/>
          </p:nvPr>
        </p:nvSpPr>
        <p:spPr>
          <a:xfrm>
            <a:off x="628650" y="760142"/>
            <a:ext cx="7886700" cy="535531"/>
          </a:xfrm>
          <a:prstGeom prst="rect">
            <a:avLst/>
          </a:prstGeom>
          <a:noFill/>
        </p:spPr>
        <p:txBody>
          <a:bodyPr wrap="square" rtlCol="0">
            <a:spAutoFit/>
          </a:bodyPr>
          <a:lstStyle/>
          <a:p>
            <a:r>
              <a:rPr lang="en-GB" sz="3200" b="1" dirty="0" smtClean="0">
                <a:solidFill>
                  <a:srgbClr val="92D050"/>
                </a:solidFill>
                <a:latin typeface="Aller" panose="02000503030000020004" pitchFamily="2" charset="0"/>
              </a:rPr>
              <a:t>Why is documentation important?</a:t>
            </a:r>
            <a:r>
              <a:rPr lang="en-GB" sz="3200" b="1" dirty="0" smtClean="0">
                <a:solidFill>
                  <a:srgbClr val="A6CE39"/>
                </a:solidFill>
                <a:latin typeface="Aller" panose="02000503030000020004" pitchFamily="2" charset="0"/>
              </a:rPr>
              <a:t> </a:t>
            </a:r>
            <a:endParaRPr lang="en-GB" sz="3200" b="1" dirty="0">
              <a:solidFill>
                <a:srgbClr val="A6CE39"/>
              </a:solidFill>
              <a:latin typeface="Aller" panose="02000503030000020004" pitchFamily="2" charset="0"/>
            </a:endParaRPr>
          </a:p>
        </p:txBody>
      </p:sp>
    </p:spTree>
    <p:extLst>
      <p:ext uri="{BB962C8B-B14F-4D97-AF65-F5344CB8AC3E}">
        <p14:creationId xmlns:p14="http://schemas.microsoft.com/office/powerpoint/2010/main" val="4825825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6122" y="434137"/>
            <a:ext cx="7886700" cy="1325563"/>
          </a:xfrm>
        </p:spPr>
        <p:txBody>
          <a:bodyPr/>
          <a:lstStyle/>
          <a:p>
            <a:r>
              <a:rPr lang="en-GB" b="1" dirty="0" smtClean="0">
                <a:solidFill>
                  <a:srgbClr val="92D050"/>
                </a:solidFill>
              </a:rPr>
              <a:t>NMC Code</a:t>
            </a:r>
            <a:endParaRPr lang="en-GB" b="1" dirty="0">
              <a:solidFill>
                <a:srgbClr val="92D050"/>
              </a:solidFill>
            </a:endParaRPr>
          </a:p>
        </p:txBody>
      </p:sp>
      <p:pic>
        <p:nvPicPr>
          <p:cNvPr id="4" name="Picture 3"/>
          <p:cNvPicPr>
            <a:picLocks noChangeAspect="1"/>
          </p:cNvPicPr>
          <p:nvPr/>
        </p:nvPicPr>
        <p:blipFill>
          <a:blip r:embed="rId2"/>
          <a:stretch>
            <a:fillRect/>
          </a:stretch>
        </p:blipFill>
        <p:spPr>
          <a:xfrm>
            <a:off x="3802745" y="659470"/>
            <a:ext cx="5090601" cy="5662151"/>
          </a:xfrm>
          <a:prstGeom prst="rect">
            <a:avLst/>
          </a:prstGeom>
        </p:spPr>
      </p:pic>
      <p:pic>
        <p:nvPicPr>
          <p:cNvPr id="6" name="Picture 5"/>
          <p:cNvPicPr>
            <a:picLocks noChangeAspect="1"/>
          </p:cNvPicPr>
          <p:nvPr/>
        </p:nvPicPr>
        <p:blipFill>
          <a:blip r:embed="rId3"/>
          <a:stretch>
            <a:fillRect/>
          </a:stretch>
        </p:blipFill>
        <p:spPr>
          <a:xfrm>
            <a:off x="319166" y="1538653"/>
            <a:ext cx="3110831" cy="3328969"/>
          </a:xfrm>
          <a:prstGeom prst="rect">
            <a:avLst/>
          </a:prstGeom>
        </p:spPr>
      </p:pic>
      <p:sp>
        <p:nvSpPr>
          <p:cNvPr id="7" name="TextBox 6"/>
          <p:cNvSpPr txBox="1"/>
          <p:nvPr/>
        </p:nvSpPr>
        <p:spPr>
          <a:xfrm>
            <a:off x="703385" y="5345723"/>
            <a:ext cx="2822330" cy="369332"/>
          </a:xfrm>
          <a:prstGeom prst="rect">
            <a:avLst/>
          </a:prstGeom>
          <a:noFill/>
        </p:spPr>
        <p:txBody>
          <a:bodyPr wrap="square" rtlCol="0">
            <a:spAutoFit/>
          </a:bodyPr>
          <a:lstStyle/>
          <a:p>
            <a:r>
              <a:rPr lang="en-GB" dirty="0">
                <a:hlinkClick r:id="rId4"/>
              </a:rPr>
              <a:t>The Code (nmc.org.uk)</a:t>
            </a:r>
            <a:endParaRPr lang="en-GB" dirty="0"/>
          </a:p>
        </p:txBody>
      </p:sp>
    </p:spTree>
    <p:extLst>
      <p:ext uri="{BB962C8B-B14F-4D97-AF65-F5344CB8AC3E}">
        <p14:creationId xmlns:p14="http://schemas.microsoft.com/office/powerpoint/2010/main" val="7637043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92D050"/>
                </a:solidFill>
              </a:rPr>
              <a:t>Consequences of poor Documentation </a:t>
            </a:r>
            <a:endParaRPr lang="en-GB" dirty="0">
              <a:solidFill>
                <a:srgbClr val="92D050"/>
              </a:solidFill>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638422758"/>
              </p:ext>
            </p:extLst>
          </p:nvPr>
        </p:nvGraphicFramePr>
        <p:xfrm>
          <a:off x="628650" y="1690689"/>
          <a:ext cx="4356588" cy="44862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p:cNvPicPr>
            <a:picLocks noChangeAspect="1"/>
          </p:cNvPicPr>
          <p:nvPr/>
        </p:nvPicPr>
        <p:blipFill>
          <a:blip r:embed="rId7"/>
          <a:stretch>
            <a:fillRect/>
          </a:stretch>
        </p:blipFill>
        <p:spPr>
          <a:xfrm>
            <a:off x="5368813" y="3919169"/>
            <a:ext cx="3377313" cy="2532985"/>
          </a:xfrm>
          <a:prstGeom prst="rect">
            <a:avLst/>
          </a:prstGeom>
        </p:spPr>
      </p:pic>
      <p:pic>
        <p:nvPicPr>
          <p:cNvPr id="7" name="Picture 6"/>
          <p:cNvPicPr>
            <a:picLocks noChangeAspect="1"/>
          </p:cNvPicPr>
          <p:nvPr/>
        </p:nvPicPr>
        <p:blipFill>
          <a:blip r:embed="rId8"/>
          <a:stretch>
            <a:fillRect/>
          </a:stretch>
        </p:blipFill>
        <p:spPr>
          <a:xfrm>
            <a:off x="5336930" y="1116623"/>
            <a:ext cx="3409196" cy="2984059"/>
          </a:xfrm>
          <a:prstGeom prst="rect">
            <a:avLst/>
          </a:prstGeom>
        </p:spPr>
      </p:pic>
    </p:spTree>
    <p:extLst>
      <p:ext uri="{BB962C8B-B14F-4D97-AF65-F5344CB8AC3E}">
        <p14:creationId xmlns:p14="http://schemas.microsoft.com/office/powerpoint/2010/main" val="32200312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2"/>
          <a:stretch>
            <a:fillRect/>
          </a:stretch>
        </p:blipFill>
        <p:spPr>
          <a:xfrm>
            <a:off x="6523891" y="3399761"/>
            <a:ext cx="2484387" cy="2309830"/>
          </a:xfrm>
          <a:prstGeom prst="rect">
            <a:avLst/>
          </a:prstGeom>
        </p:spPr>
      </p:pic>
      <p:sp>
        <p:nvSpPr>
          <p:cNvPr id="2" name="Title 1"/>
          <p:cNvSpPr>
            <a:spLocks noGrp="1"/>
          </p:cNvSpPr>
          <p:nvPr>
            <p:ph type="title"/>
          </p:nvPr>
        </p:nvSpPr>
        <p:spPr/>
        <p:txBody>
          <a:bodyPr/>
          <a:lstStyle/>
          <a:p>
            <a:r>
              <a:rPr lang="en-GB" b="1" dirty="0" smtClean="0">
                <a:solidFill>
                  <a:srgbClr val="92D050"/>
                </a:solidFill>
              </a:rPr>
              <a:t>Examples of Unsafe Practice </a:t>
            </a:r>
            <a:endParaRPr lang="en-GB" b="1" dirty="0">
              <a:solidFill>
                <a:srgbClr val="92D050"/>
              </a:solidFill>
            </a:endParaRPr>
          </a:p>
        </p:txBody>
      </p:sp>
      <p:sp>
        <p:nvSpPr>
          <p:cNvPr id="8" name="TextBox 7"/>
          <p:cNvSpPr txBox="1"/>
          <p:nvPr/>
        </p:nvSpPr>
        <p:spPr>
          <a:xfrm>
            <a:off x="628650" y="5709591"/>
            <a:ext cx="8128489" cy="738664"/>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lvl="0"/>
            <a:r>
              <a:rPr lang="en-GB" sz="1200" dirty="0" smtClean="0"/>
              <a:t>*(</a:t>
            </a:r>
            <a:r>
              <a:rPr lang="en-GB" sz="1200" dirty="0"/>
              <a:t>Please be aware that as part of the medicines policy there have been some abbreviations that have been agreed at a local level that we can use within the hospice, see medications policy for further guidance)</a:t>
            </a:r>
          </a:p>
          <a:p>
            <a:endParaRPr lang="en-GB" dirty="0"/>
          </a:p>
        </p:txBody>
      </p:sp>
      <p:pic>
        <p:nvPicPr>
          <p:cNvPr id="10" name="Picture 9"/>
          <p:cNvPicPr>
            <a:picLocks noChangeAspect="1"/>
          </p:cNvPicPr>
          <p:nvPr/>
        </p:nvPicPr>
        <p:blipFill rotWithShape="1">
          <a:blip r:embed="rId3">
            <a:extLst>
              <a:ext uri="{BEBA8EAE-BF5A-486C-A8C5-ECC9F3942E4B}">
                <a14:imgProps xmlns:a14="http://schemas.microsoft.com/office/drawing/2010/main">
                  <a14:imgLayer r:embed="rId4">
                    <a14:imgEffect>
                      <a14:backgroundRemoval t="4739" b="96242" l="53922" r="69935"/>
                    </a14:imgEffect>
                  </a14:imgLayer>
                </a14:imgProps>
              </a:ext>
            </a:extLst>
          </a:blip>
          <a:srcRect l="51961" r="27979"/>
          <a:stretch/>
        </p:blipFill>
        <p:spPr>
          <a:xfrm>
            <a:off x="7525877" y="-221396"/>
            <a:ext cx="989473" cy="4932485"/>
          </a:xfrm>
          <a:prstGeom prst="rect">
            <a:avLst/>
          </a:prstGeom>
        </p:spPr>
      </p:pic>
      <p:sp>
        <p:nvSpPr>
          <p:cNvPr id="3" name="Freeform 2"/>
          <p:cNvSpPr/>
          <p:nvPr/>
        </p:nvSpPr>
        <p:spPr>
          <a:xfrm>
            <a:off x="3781221" y="1253899"/>
            <a:ext cx="4204539" cy="1435292"/>
          </a:xfrm>
          <a:custGeom>
            <a:avLst/>
            <a:gdLst>
              <a:gd name="connsiteX0" fmla="*/ 0 w 4974336"/>
              <a:gd name="connsiteY0" fmla="*/ 1182624 h 2011702"/>
              <a:gd name="connsiteX1" fmla="*/ 109728 w 4974336"/>
              <a:gd name="connsiteY1" fmla="*/ 1255776 h 2011702"/>
              <a:gd name="connsiteX2" fmla="*/ 146304 w 4974336"/>
              <a:gd name="connsiteY2" fmla="*/ 1292352 h 2011702"/>
              <a:gd name="connsiteX3" fmla="*/ 219456 w 4974336"/>
              <a:gd name="connsiteY3" fmla="*/ 1316736 h 2011702"/>
              <a:gd name="connsiteX4" fmla="*/ 548640 w 4974336"/>
              <a:gd name="connsiteY4" fmla="*/ 1304544 h 2011702"/>
              <a:gd name="connsiteX5" fmla="*/ 585216 w 4974336"/>
              <a:gd name="connsiteY5" fmla="*/ 1292352 h 2011702"/>
              <a:gd name="connsiteX6" fmla="*/ 670560 w 4974336"/>
              <a:gd name="connsiteY6" fmla="*/ 1267968 h 2011702"/>
              <a:gd name="connsiteX7" fmla="*/ 707136 w 4974336"/>
              <a:gd name="connsiteY7" fmla="*/ 1243584 h 2011702"/>
              <a:gd name="connsiteX8" fmla="*/ 743712 w 4974336"/>
              <a:gd name="connsiteY8" fmla="*/ 1231392 h 2011702"/>
              <a:gd name="connsiteX9" fmla="*/ 780288 w 4974336"/>
              <a:gd name="connsiteY9" fmla="*/ 1207008 h 2011702"/>
              <a:gd name="connsiteX10" fmla="*/ 853440 w 4974336"/>
              <a:gd name="connsiteY10" fmla="*/ 1182624 h 2011702"/>
              <a:gd name="connsiteX11" fmla="*/ 950976 w 4974336"/>
              <a:gd name="connsiteY11" fmla="*/ 1146048 h 2011702"/>
              <a:gd name="connsiteX12" fmla="*/ 1036320 w 4974336"/>
              <a:gd name="connsiteY12" fmla="*/ 1109472 h 2011702"/>
              <a:gd name="connsiteX13" fmla="*/ 1072896 w 4974336"/>
              <a:gd name="connsiteY13" fmla="*/ 1097280 h 2011702"/>
              <a:gd name="connsiteX14" fmla="*/ 1121664 w 4974336"/>
              <a:gd name="connsiteY14" fmla="*/ 1085088 h 2011702"/>
              <a:gd name="connsiteX15" fmla="*/ 1158240 w 4974336"/>
              <a:gd name="connsiteY15" fmla="*/ 1072896 h 2011702"/>
              <a:gd name="connsiteX16" fmla="*/ 1231392 w 4974336"/>
              <a:gd name="connsiteY16" fmla="*/ 1060704 h 2011702"/>
              <a:gd name="connsiteX17" fmla="*/ 1280160 w 4974336"/>
              <a:gd name="connsiteY17" fmla="*/ 1048512 h 2011702"/>
              <a:gd name="connsiteX18" fmla="*/ 1450848 w 4974336"/>
              <a:gd name="connsiteY18" fmla="*/ 1060704 h 2011702"/>
              <a:gd name="connsiteX19" fmla="*/ 1597152 w 4974336"/>
              <a:gd name="connsiteY19" fmla="*/ 1133856 h 2011702"/>
              <a:gd name="connsiteX20" fmla="*/ 1670304 w 4974336"/>
              <a:gd name="connsiteY20" fmla="*/ 1170432 h 2011702"/>
              <a:gd name="connsiteX21" fmla="*/ 1706880 w 4974336"/>
              <a:gd name="connsiteY21" fmla="*/ 1207008 h 2011702"/>
              <a:gd name="connsiteX22" fmla="*/ 1755648 w 4974336"/>
              <a:gd name="connsiteY22" fmla="*/ 1231392 h 2011702"/>
              <a:gd name="connsiteX23" fmla="*/ 1780032 w 4974336"/>
              <a:gd name="connsiteY23" fmla="*/ 1267968 h 2011702"/>
              <a:gd name="connsiteX24" fmla="*/ 1828800 w 4974336"/>
              <a:gd name="connsiteY24" fmla="*/ 1292352 h 2011702"/>
              <a:gd name="connsiteX25" fmla="*/ 1865376 w 4974336"/>
              <a:gd name="connsiteY25" fmla="*/ 1316736 h 2011702"/>
              <a:gd name="connsiteX26" fmla="*/ 1938528 w 4974336"/>
              <a:gd name="connsiteY26" fmla="*/ 1377696 h 2011702"/>
              <a:gd name="connsiteX27" fmla="*/ 1999488 w 4974336"/>
              <a:gd name="connsiteY27" fmla="*/ 1438656 h 2011702"/>
              <a:gd name="connsiteX28" fmla="*/ 2036064 w 4974336"/>
              <a:gd name="connsiteY28" fmla="*/ 1475232 h 2011702"/>
              <a:gd name="connsiteX29" fmla="*/ 2109216 w 4974336"/>
              <a:gd name="connsiteY29" fmla="*/ 1511808 h 2011702"/>
              <a:gd name="connsiteX30" fmla="*/ 2194560 w 4974336"/>
              <a:gd name="connsiteY30" fmla="*/ 1548384 h 2011702"/>
              <a:gd name="connsiteX31" fmla="*/ 2243328 w 4974336"/>
              <a:gd name="connsiteY31" fmla="*/ 1560576 h 2011702"/>
              <a:gd name="connsiteX32" fmla="*/ 2316480 w 4974336"/>
              <a:gd name="connsiteY32" fmla="*/ 1584960 h 2011702"/>
              <a:gd name="connsiteX33" fmla="*/ 2535936 w 4974336"/>
              <a:gd name="connsiteY33" fmla="*/ 1572768 h 2011702"/>
              <a:gd name="connsiteX34" fmla="*/ 2670048 w 4974336"/>
              <a:gd name="connsiteY34" fmla="*/ 1536192 h 2011702"/>
              <a:gd name="connsiteX35" fmla="*/ 2718816 w 4974336"/>
              <a:gd name="connsiteY35" fmla="*/ 1499616 h 2011702"/>
              <a:gd name="connsiteX36" fmla="*/ 2791968 w 4974336"/>
              <a:gd name="connsiteY36" fmla="*/ 1475232 h 2011702"/>
              <a:gd name="connsiteX37" fmla="*/ 2828544 w 4974336"/>
              <a:gd name="connsiteY37" fmla="*/ 1450848 h 2011702"/>
              <a:gd name="connsiteX38" fmla="*/ 2901696 w 4974336"/>
              <a:gd name="connsiteY38" fmla="*/ 1414272 h 2011702"/>
              <a:gd name="connsiteX39" fmla="*/ 2987040 w 4974336"/>
              <a:gd name="connsiteY39" fmla="*/ 1341120 h 2011702"/>
              <a:gd name="connsiteX40" fmla="*/ 3096768 w 4974336"/>
              <a:gd name="connsiteY40" fmla="*/ 1243584 h 2011702"/>
              <a:gd name="connsiteX41" fmla="*/ 3157728 w 4974336"/>
              <a:gd name="connsiteY41" fmla="*/ 1170432 h 2011702"/>
              <a:gd name="connsiteX42" fmla="*/ 3169920 w 4974336"/>
              <a:gd name="connsiteY42" fmla="*/ 1133856 h 2011702"/>
              <a:gd name="connsiteX43" fmla="*/ 3206496 w 4974336"/>
              <a:gd name="connsiteY43" fmla="*/ 1085088 h 2011702"/>
              <a:gd name="connsiteX44" fmla="*/ 3218688 w 4974336"/>
              <a:gd name="connsiteY44" fmla="*/ 1011936 h 2011702"/>
              <a:gd name="connsiteX45" fmla="*/ 3243072 w 4974336"/>
              <a:gd name="connsiteY45" fmla="*/ 975360 h 2011702"/>
              <a:gd name="connsiteX46" fmla="*/ 3267456 w 4974336"/>
              <a:gd name="connsiteY46" fmla="*/ 902208 h 2011702"/>
              <a:gd name="connsiteX47" fmla="*/ 3291840 w 4974336"/>
              <a:gd name="connsiteY47" fmla="*/ 816864 h 2011702"/>
              <a:gd name="connsiteX48" fmla="*/ 3304032 w 4974336"/>
              <a:gd name="connsiteY48" fmla="*/ 719328 h 2011702"/>
              <a:gd name="connsiteX49" fmla="*/ 3316224 w 4974336"/>
              <a:gd name="connsiteY49" fmla="*/ 682752 h 2011702"/>
              <a:gd name="connsiteX50" fmla="*/ 3340608 w 4974336"/>
              <a:gd name="connsiteY50" fmla="*/ 585216 h 2011702"/>
              <a:gd name="connsiteX51" fmla="*/ 3352800 w 4974336"/>
              <a:gd name="connsiteY51" fmla="*/ 512064 h 2011702"/>
              <a:gd name="connsiteX52" fmla="*/ 3401568 w 4974336"/>
              <a:gd name="connsiteY52" fmla="*/ 377952 h 2011702"/>
              <a:gd name="connsiteX53" fmla="*/ 3425952 w 4974336"/>
              <a:gd name="connsiteY53" fmla="*/ 341376 h 2011702"/>
              <a:gd name="connsiteX54" fmla="*/ 3438144 w 4974336"/>
              <a:gd name="connsiteY54" fmla="*/ 292608 h 2011702"/>
              <a:gd name="connsiteX55" fmla="*/ 3499104 w 4974336"/>
              <a:gd name="connsiteY55" fmla="*/ 207264 h 2011702"/>
              <a:gd name="connsiteX56" fmla="*/ 3523488 w 4974336"/>
              <a:gd name="connsiteY56" fmla="*/ 170688 h 2011702"/>
              <a:gd name="connsiteX57" fmla="*/ 3560064 w 4974336"/>
              <a:gd name="connsiteY57" fmla="*/ 146304 h 2011702"/>
              <a:gd name="connsiteX58" fmla="*/ 3596640 w 4974336"/>
              <a:gd name="connsiteY58" fmla="*/ 109728 h 2011702"/>
              <a:gd name="connsiteX59" fmla="*/ 3633216 w 4974336"/>
              <a:gd name="connsiteY59" fmla="*/ 85344 h 2011702"/>
              <a:gd name="connsiteX60" fmla="*/ 3669792 w 4974336"/>
              <a:gd name="connsiteY60" fmla="*/ 48768 h 2011702"/>
              <a:gd name="connsiteX61" fmla="*/ 3718560 w 4974336"/>
              <a:gd name="connsiteY61" fmla="*/ 36576 h 2011702"/>
              <a:gd name="connsiteX62" fmla="*/ 3852672 w 4974336"/>
              <a:gd name="connsiteY62" fmla="*/ 0 h 2011702"/>
              <a:gd name="connsiteX63" fmla="*/ 4206240 w 4974336"/>
              <a:gd name="connsiteY63" fmla="*/ 12192 h 2011702"/>
              <a:gd name="connsiteX64" fmla="*/ 4242816 w 4974336"/>
              <a:gd name="connsiteY64" fmla="*/ 24384 h 2011702"/>
              <a:gd name="connsiteX65" fmla="*/ 4328160 w 4974336"/>
              <a:gd name="connsiteY65" fmla="*/ 48768 h 2011702"/>
              <a:gd name="connsiteX66" fmla="*/ 4437888 w 4974336"/>
              <a:gd name="connsiteY66" fmla="*/ 146304 h 2011702"/>
              <a:gd name="connsiteX67" fmla="*/ 4474464 w 4974336"/>
              <a:gd name="connsiteY67" fmla="*/ 182880 h 2011702"/>
              <a:gd name="connsiteX68" fmla="*/ 4511040 w 4974336"/>
              <a:gd name="connsiteY68" fmla="*/ 219456 h 2011702"/>
              <a:gd name="connsiteX69" fmla="*/ 4523232 w 4974336"/>
              <a:gd name="connsiteY69" fmla="*/ 256032 h 2011702"/>
              <a:gd name="connsiteX70" fmla="*/ 4584192 w 4974336"/>
              <a:gd name="connsiteY70" fmla="*/ 329184 h 2011702"/>
              <a:gd name="connsiteX71" fmla="*/ 4620768 w 4974336"/>
              <a:gd name="connsiteY71" fmla="*/ 438912 h 2011702"/>
              <a:gd name="connsiteX72" fmla="*/ 4632960 w 4974336"/>
              <a:gd name="connsiteY72" fmla="*/ 475488 h 2011702"/>
              <a:gd name="connsiteX73" fmla="*/ 4608576 w 4974336"/>
              <a:gd name="connsiteY73" fmla="*/ 707136 h 2011702"/>
              <a:gd name="connsiteX74" fmla="*/ 4596384 w 4974336"/>
              <a:gd name="connsiteY74" fmla="*/ 743712 h 2011702"/>
              <a:gd name="connsiteX75" fmla="*/ 4584192 w 4974336"/>
              <a:gd name="connsiteY75" fmla="*/ 792480 h 2011702"/>
              <a:gd name="connsiteX76" fmla="*/ 4559808 w 4974336"/>
              <a:gd name="connsiteY76" fmla="*/ 829056 h 2011702"/>
              <a:gd name="connsiteX77" fmla="*/ 4547616 w 4974336"/>
              <a:gd name="connsiteY77" fmla="*/ 865632 h 2011702"/>
              <a:gd name="connsiteX78" fmla="*/ 4523232 w 4974336"/>
              <a:gd name="connsiteY78" fmla="*/ 902208 h 2011702"/>
              <a:gd name="connsiteX79" fmla="*/ 4462272 w 4974336"/>
              <a:gd name="connsiteY79" fmla="*/ 1011936 h 2011702"/>
              <a:gd name="connsiteX80" fmla="*/ 4425696 w 4974336"/>
              <a:gd name="connsiteY80" fmla="*/ 1024128 h 2011702"/>
              <a:gd name="connsiteX81" fmla="*/ 4364736 w 4974336"/>
              <a:gd name="connsiteY81" fmla="*/ 1072896 h 2011702"/>
              <a:gd name="connsiteX82" fmla="*/ 4328160 w 4974336"/>
              <a:gd name="connsiteY82" fmla="*/ 1109472 h 2011702"/>
              <a:gd name="connsiteX83" fmla="*/ 4291584 w 4974336"/>
              <a:gd name="connsiteY83" fmla="*/ 1133856 h 2011702"/>
              <a:gd name="connsiteX84" fmla="*/ 4218432 w 4974336"/>
              <a:gd name="connsiteY84" fmla="*/ 1219200 h 2011702"/>
              <a:gd name="connsiteX85" fmla="*/ 4181856 w 4974336"/>
              <a:gd name="connsiteY85" fmla="*/ 1243584 h 2011702"/>
              <a:gd name="connsiteX86" fmla="*/ 4145280 w 4974336"/>
              <a:gd name="connsiteY86" fmla="*/ 1365504 h 2011702"/>
              <a:gd name="connsiteX87" fmla="*/ 4133088 w 4974336"/>
              <a:gd name="connsiteY87" fmla="*/ 1402080 h 2011702"/>
              <a:gd name="connsiteX88" fmla="*/ 4157472 w 4974336"/>
              <a:gd name="connsiteY88" fmla="*/ 1548384 h 2011702"/>
              <a:gd name="connsiteX89" fmla="*/ 4181856 w 4974336"/>
              <a:gd name="connsiteY89" fmla="*/ 1584960 h 2011702"/>
              <a:gd name="connsiteX90" fmla="*/ 4218432 w 4974336"/>
              <a:gd name="connsiteY90" fmla="*/ 1597152 h 2011702"/>
              <a:gd name="connsiteX91" fmla="*/ 4291584 w 4974336"/>
              <a:gd name="connsiteY91" fmla="*/ 1633728 h 2011702"/>
              <a:gd name="connsiteX92" fmla="*/ 4328160 w 4974336"/>
              <a:gd name="connsiteY92" fmla="*/ 1670304 h 2011702"/>
              <a:gd name="connsiteX93" fmla="*/ 4413504 w 4974336"/>
              <a:gd name="connsiteY93" fmla="*/ 1694688 h 2011702"/>
              <a:gd name="connsiteX94" fmla="*/ 4450080 w 4974336"/>
              <a:gd name="connsiteY94" fmla="*/ 1719072 h 2011702"/>
              <a:gd name="connsiteX95" fmla="*/ 4523232 w 4974336"/>
              <a:gd name="connsiteY95" fmla="*/ 1743456 h 2011702"/>
              <a:gd name="connsiteX96" fmla="*/ 4608576 w 4974336"/>
              <a:gd name="connsiteY96" fmla="*/ 1767840 h 2011702"/>
              <a:gd name="connsiteX97" fmla="*/ 4669536 w 4974336"/>
              <a:gd name="connsiteY97" fmla="*/ 1780032 h 2011702"/>
              <a:gd name="connsiteX98" fmla="*/ 4706112 w 4974336"/>
              <a:gd name="connsiteY98" fmla="*/ 1792224 h 2011702"/>
              <a:gd name="connsiteX99" fmla="*/ 4791456 w 4974336"/>
              <a:gd name="connsiteY99" fmla="*/ 1816608 h 2011702"/>
              <a:gd name="connsiteX100" fmla="*/ 4828032 w 4974336"/>
              <a:gd name="connsiteY100" fmla="*/ 1853184 h 2011702"/>
              <a:gd name="connsiteX101" fmla="*/ 4864608 w 4974336"/>
              <a:gd name="connsiteY101" fmla="*/ 1877568 h 2011702"/>
              <a:gd name="connsiteX102" fmla="*/ 4913376 w 4974336"/>
              <a:gd name="connsiteY102" fmla="*/ 1938528 h 2011702"/>
              <a:gd name="connsiteX103" fmla="*/ 4974336 w 4974336"/>
              <a:gd name="connsiteY103" fmla="*/ 2011680 h 2011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4974336" h="2011702">
                <a:moveTo>
                  <a:pt x="0" y="1182624"/>
                </a:moveTo>
                <a:cubicBezTo>
                  <a:pt x="36576" y="1207008"/>
                  <a:pt x="78644" y="1224692"/>
                  <a:pt x="109728" y="1255776"/>
                </a:cubicBezTo>
                <a:cubicBezTo>
                  <a:pt x="121920" y="1267968"/>
                  <a:pt x="131232" y="1283979"/>
                  <a:pt x="146304" y="1292352"/>
                </a:cubicBezTo>
                <a:cubicBezTo>
                  <a:pt x="168772" y="1304834"/>
                  <a:pt x="219456" y="1316736"/>
                  <a:pt x="219456" y="1316736"/>
                </a:cubicBezTo>
                <a:cubicBezTo>
                  <a:pt x="329184" y="1312672"/>
                  <a:pt x="439080" y="1311848"/>
                  <a:pt x="548640" y="1304544"/>
                </a:cubicBezTo>
                <a:cubicBezTo>
                  <a:pt x="561463" y="1303689"/>
                  <a:pt x="572859" y="1295883"/>
                  <a:pt x="585216" y="1292352"/>
                </a:cubicBezTo>
                <a:cubicBezTo>
                  <a:pt x="603446" y="1287144"/>
                  <a:pt x="651072" y="1277712"/>
                  <a:pt x="670560" y="1267968"/>
                </a:cubicBezTo>
                <a:cubicBezTo>
                  <a:pt x="683666" y="1261415"/>
                  <a:pt x="694030" y="1250137"/>
                  <a:pt x="707136" y="1243584"/>
                </a:cubicBezTo>
                <a:cubicBezTo>
                  <a:pt x="718631" y="1237837"/>
                  <a:pt x="732217" y="1237139"/>
                  <a:pt x="743712" y="1231392"/>
                </a:cubicBezTo>
                <a:cubicBezTo>
                  <a:pt x="756818" y="1224839"/>
                  <a:pt x="766898" y="1212959"/>
                  <a:pt x="780288" y="1207008"/>
                </a:cubicBezTo>
                <a:cubicBezTo>
                  <a:pt x="803776" y="1196569"/>
                  <a:pt x="830451" y="1194119"/>
                  <a:pt x="853440" y="1182624"/>
                </a:cubicBezTo>
                <a:cubicBezTo>
                  <a:pt x="917195" y="1150746"/>
                  <a:pt x="884576" y="1162648"/>
                  <a:pt x="950976" y="1146048"/>
                </a:cubicBezTo>
                <a:cubicBezTo>
                  <a:pt x="1006658" y="1108927"/>
                  <a:pt x="967432" y="1129154"/>
                  <a:pt x="1036320" y="1109472"/>
                </a:cubicBezTo>
                <a:cubicBezTo>
                  <a:pt x="1048677" y="1105941"/>
                  <a:pt x="1060539" y="1100811"/>
                  <a:pt x="1072896" y="1097280"/>
                </a:cubicBezTo>
                <a:cubicBezTo>
                  <a:pt x="1089008" y="1092677"/>
                  <a:pt x="1105552" y="1089691"/>
                  <a:pt x="1121664" y="1085088"/>
                </a:cubicBezTo>
                <a:cubicBezTo>
                  <a:pt x="1134021" y="1081557"/>
                  <a:pt x="1145695" y="1075684"/>
                  <a:pt x="1158240" y="1072896"/>
                </a:cubicBezTo>
                <a:cubicBezTo>
                  <a:pt x="1182372" y="1067533"/>
                  <a:pt x="1207152" y="1065552"/>
                  <a:pt x="1231392" y="1060704"/>
                </a:cubicBezTo>
                <a:cubicBezTo>
                  <a:pt x="1247823" y="1057418"/>
                  <a:pt x="1263904" y="1052576"/>
                  <a:pt x="1280160" y="1048512"/>
                </a:cubicBezTo>
                <a:cubicBezTo>
                  <a:pt x="1337056" y="1052576"/>
                  <a:pt x="1394438" y="1052243"/>
                  <a:pt x="1450848" y="1060704"/>
                </a:cubicBezTo>
                <a:cubicBezTo>
                  <a:pt x="1601603" y="1083317"/>
                  <a:pt x="1445832" y="1083416"/>
                  <a:pt x="1597152" y="1133856"/>
                </a:cubicBezTo>
                <a:cubicBezTo>
                  <a:pt x="1633810" y="1146075"/>
                  <a:pt x="1638791" y="1144171"/>
                  <a:pt x="1670304" y="1170432"/>
                </a:cubicBezTo>
                <a:cubicBezTo>
                  <a:pt x="1683550" y="1181470"/>
                  <a:pt x="1692850" y="1196986"/>
                  <a:pt x="1706880" y="1207008"/>
                </a:cubicBezTo>
                <a:cubicBezTo>
                  <a:pt x="1721669" y="1217572"/>
                  <a:pt x="1739392" y="1223264"/>
                  <a:pt x="1755648" y="1231392"/>
                </a:cubicBezTo>
                <a:cubicBezTo>
                  <a:pt x="1763776" y="1243584"/>
                  <a:pt x="1768775" y="1258587"/>
                  <a:pt x="1780032" y="1267968"/>
                </a:cubicBezTo>
                <a:cubicBezTo>
                  <a:pt x="1793994" y="1279603"/>
                  <a:pt x="1813020" y="1283335"/>
                  <a:pt x="1828800" y="1292352"/>
                </a:cubicBezTo>
                <a:cubicBezTo>
                  <a:pt x="1841522" y="1299622"/>
                  <a:pt x="1854119" y="1307355"/>
                  <a:pt x="1865376" y="1316736"/>
                </a:cubicBezTo>
                <a:cubicBezTo>
                  <a:pt x="1959250" y="1394965"/>
                  <a:pt x="1847717" y="1317155"/>
                  <a:pt x="1938528" y="1377696"/>
                </a:cubicBezTo>
                <a:cubicBezTo>
                  <a:pt x="1983232" y="1444752"/>
                  <a:pt x="1938528" y="1387856"/>
                  <a:pt x="1999488" y="1438656"/>
                </a:cubicBezTo>
                <a:cubicBezTo>
                  <a:pt x="2012734" y="1449694"/>
                  <a:pt x="2022818" y="1464194"/>
                  <a:pt x="2036064" y="1475232"/>
                </a:cubicBezTo>
                <a:cubicBezTo>
                  <a:pt x="2077411" y="1509688"/>
                  <a:pt x="2063933" y="1492401"/>
                  <a:pt x="2109216" y="1511808"/>
                </a:cubicBezTo>
                <a:cubicBezTo>
                  <a:pt x="2174240" y="1539675"/>
                  <a:pt x="2137375" y="1532045"/>
                  <a:pt x="2194560" y="1548384"/>
                </a:cubicBezTo>
                <a:cubicBezTo>
                  <a:pt x="2210672" y="1552987"/>
                  <a:pt x="2227278" y="1555761"/>
                  <a:pt x="2243328" y="1560576"/>
                </a:cubicBezTo>
                <a:cubicBezTo>
                  <a:pt x="2267947" y="1567962"/>
                  <a:pt x="2316480" y="1584960"/>
                  <a:pt x="2316480" y="1584960"/>
                </a:cubicBezTo>
                <a:cubicBezTo>
                  <a:pt x="2389632" y="1580896"/>
                  <a:pt x="2463154" y="1581166"/>
                  <a:pt x="2535936" y="1572768"/>
                </a:cubicBezTo>
                <a:cubicBezTo>
                  <a:pt x="2577996" y="1567915"/>
                  <a:pt x="2627734" y="1550297"/>
                  <a:pt x="2670048" y="1536192"/>
                </a:cubicBezTo>
                <a:cubicBezTo>
                  <a:pt x="2686304" y="1524000"/>
                  <a:pt x="2700641" y="1508703"/>
                  <a:pt x="2718816" y="1499616"/>
                </a:cubicBezTo>
                <a:cubicBezTo>
                  <a:pt x="2741805" y="1488121"/>
                  <a:pt x="2770582" y="1489489"/>
                  <a:pt x="2791968" y="1475232"/>
                </a:cubicBezTo>
                <a:cubicBezTo>
                  <a:pt x="2804160" y="1467104"/>
                  <a:pt x="2815438" y="1457401"/>
                  <a:pt x="2828544" y="1450848"/>
                </a:cubicBezTo>
                <a:cubicBezTo>
                  <a:pt x="2909068" y="1410586"/>
                  <a:pt x="2820168" y="1472506"/>
                  <a:pt x="2901696" y="1414272"/>
                </a:cubicBezTo>
                <a:cubicBezTo>
                  <a:pt x="3029543" y="1322953"/>
                  <a:pt x="2880699" y="1429737"/>
                  <a:pt x="2987040" y="1341120"/>
                </a:cubicBezTo>
                <a:cubicBezTo>
                  <a:pt x="3042011" y="1295311"/>
                  <a:pt x="3037489" y="1332502"/>
                  <a:pt x="3096768" y="1243584"/>
                </a:cubicBezTo>
                <a:cubicBezTo>
                  <a:pt x="3130716" y="1192662"/>
                  <a:pt x="3110791" y="1217369"/>
                  <a:pt x="3157728" y="1170432"/>
                </a:cubicBezTo>
                <a:cubicBezTo>
                  <a:pt x="3161792" y="1158240"/>
                  <a:pt x="3163544" y="1145014"/>
                  <a:pt x="3169920" y="1133856"/>
                </a:cubicBezTo>
                <a:cubicBezTo>
                  <a:pt x="3180002" y="1116213"/>
                  <a:pt x="3198949" y="1103955"/>
                  <a:pt x="3206496" y="1085088"/>
                </a:cubicBezTo>
                <a:cubicBezTo>
                  <a:pt x="3215677" y="1062136"/>
                  <a:pt x="3210871" y="1035388"/>
                  <a:pt x="3218688" y="1011936"/>
                </a:cubicBezTo>
                <a:cubicBezTo>
                  <a:pt x="3223322" y="998035"/>
                  <a:pt x="3237121" y="988750"/>
                  <a:pt x="3243072" y="975360"/>
                </a:cubicBezTo>
                <a:cubicBezTo>
                  <a:pt x="3253511" y="951872"/>
                  <a:pt x="3259328" y="926592"/>
                  <a:pt x="3267456" y="902208"/>
                </a:cubicBezTo>
                <a:cubicBezTo>
                  <a:pt x="3277119" y="873218"/>
                  <a:pt x="3286737" y="847482"/>
                  <a:pt x="3291840" y="816864"/>
                </a:cubicBezTo>
                <a:cubicBezTo>
                  <a:pt x="3297227" y="784545"/>
                  <a:pt x="3298171" y="751565"/>
                  <a:pt x="3304032" y="719328"/>
                </a:cubicBezTo>
                <a:cubicBezTo>
                  <a:pt x="3306331" y="706684"/>
                  <a:pt x="3312843" y="695151"/>
                  <a:pt x="3316224" y="682752"/>
                </a:cubicBezTo>
                <a:cubicBezTo>
                  <a:pt x="3325042" y="650420"/>
                  <a:pt x="3335099" y="618273"/>
                  <a:pt x="3340608" y="585216"/>
                </a:cubicBezTo>
                <a:cubicBezTo>
                  <a:pt x="3344672" y="560832"/>
                  <a:pt x="3346804" y="536046"/>
                  <a:pt x="3352800" y="512064"/>
                </a:cubicBezTo>
                <a:cubicBezTo>
                  <a:pt x="3358490" y="489303"/>
                  <a:pt x="3389448" y="402192"/>
                  <a:pt x="3401568" y="377952"/>
                </a:cubicBezTo>
                <a:cubicBezTo>
                  <a:pt x="3408121" y="364846"/>
                  <a:pt x="3417824" y="353568"/>
                  <a:pt x="3425952" y="341376"/>
                </a:cubicBezTo>
                <a:cubicBezTo>
                  <a:pt x="3430016" y="325120"/>
                  <a:pt x="3431543" y="308009"/>
                  <a:pt x="3438144" y="292608"/>
                </a:cubicBezTo>
                <a:cubicBezTo>
                  <a:pt x="3444301" y="278242"/>
                  <a:pt x="3494643" y="213509"/>
                  <a:pt x="3499104" y="207264"/>
                </a:cubicBezTo>
                <a:cubicBezTo>
                  <a:pt x="3507621" y="195340"/>
                  <a:pt x="3513127" y="181049"/>
                  <a:pt x="3523488" y="170688"/>
                </a:cubicBezTo>
                <a:cubicBezTo>
                  <a:pt x="3533849" y="160327"/>
                  <a:pt x="3548807" y="155685"/>
                  <a:pt x="3560064" y="146304"/>
                </a:cubicBezTo>
                <a:cubicBezTo>
                  <a:pt x="3573310" y="135266"/>
                  <a:pt x="3583394" y="120766"/>
                  <a:pt x="3596640" y="109728"/>
                </a:cubicBezTo>
                <a:cubicBezTo>
                  <a:pt x="3607897" y="100347"/>
                  <a:pt x="3621959" y="94725"/>
                  <a:pt x="3633216" y="85344"/>
                </a:cubicBezTo>
                <a:cubicBezTo>
                  <a:pt x="3646462" y="74306"/>
                  <a:pt x="3654822" y="57322"/>
                  <a:pt x="3669792" y="48768"/>
                </a:cubicBezTo>
                <a:cubicBezTo>
                  <a:pt x="3684341" y="40455"/>
                  <a:pt x="3702510" y="41391"/>
                  <a:pt x="3718560" y="36576"/>
                </a:cubicBezTo>
                <a:cubicBezTo>
                  <a:pt x="3842308" y="-548"/>
                  <a:pt x="3741566" y="22221"/>
                  <a:pt x="3852672" y="0"/>
                </a:cubicBezTo>
                <a:cubicBezTo>
                  <a:pt x="3970528" y="4064"/>
                  <a:pt x="4088544" y="4836"/>
                  <a:pt x="4206240" y="12192"/>
                </a:cubicBezTo>
                <a:cubicBezTo>
                  <a:pt x="4219066" y="12994"/>
                  <a:pt x="4230459" y="20853"/>
                  <a:pt x="4242816" y="24384"/>
                </a:cubicBezTo>
                <a:cubicBezTo>
                  <a:pt x="4261046" y="29592"/>
                  <a:pt x="4308672" y="39024"/>
                  <a:pt x="4328160" y="48768"/>
                </a:cubicBezTo>
                <a:cubicBezTo>
                  <a:pt x="4371672" y="70524"/>
                  <a:pt x="4405576" y="113992"/>
                  <a:pt x="4437888" y="146304"/>
                </a:cubicBezTo>
                <a:lnTo>
                  <a:pt x="4474464" y="182880"/>
                </a:lnTo>
                <a:lnTo>
                  <a:pt x="4511040" y="219456"/>
                </a:lnTo>
                <a:cubicBezTo>
                  <a:pt x="4515104" y="231648"/>
                  <a:pt x="4517485" y="244537"/>
                  <a:pt x="4523232" y="256032"/>
                </a:cubicBezTo>
                <a:cubicBezTo>
                  <a:pt x="4540206" y="289980"/>
                  <a:pt x="4557228" y="302220"/>
                  <a:pt x="4584192" y="329184"/>
                </a:cubicBezTo>
                <a:lnTo>
                  <a:pt x="4620768" y="438912"/>
                </a:lnTo>
                <a:lnTo>
                  <a:pt x="4632960" y="475488"/>
                </a:lnTo>
                <a:cubicBezTo>
                  <a:pt x="4626779" y="555841"/>
                  <a:pt x="4625790" y="629671"/>
                  <a:pt x="4608576" y="707136"/>
                </a:cubicBezTo>
                <a:cubicBezTo>
                  <a:pt x="4605788" y="719681"/>
                  <a:pt x="4599915" y="731355"/>
                  <a:pt x="4596384" y="743712"/>
                </a:cubicBezTo>
                <a:cubicBezTo>
                  <a:pt x="4591781" y="759824"/>
                  <a:pt x="4590793" y="777079"/>
                  <a:pt x="4584192" y="792480"/>
                </a:cubicBezTo>
                <a:cubicBezTo>
                  <a:pt x="4578420" y="805948"/>
                  <a:pt x="4566361" y="815950"/>
                  <a:pt x="4559808" y="829056"/>
                </a:cubicBezTo>
                <a:cubicBezTo>
                  <a:pt x="4554061" y="840551"/>
                  <a:pt x="4553363" y="854137"/>
                  <a:pt x="4547616" y="865632"/>
                </a:cubicBezTo>
                <a:cubicBezTo>
                  <a:pt x="4541063" y="878738"/>
                  <a:pt x="4529785" y="889102"/>
                  <a:pt x="4523232" y="902208"/>
                </a:cubicBezTo>
                <a:cubicBezTo>
                  <a:pt x="4506056" y="936561"/>
                  <a:pt x="4508402" y="996559"/>
                  <a:pt x="4462272" y="1011936"/>
                </a:cubicBezTo>
                <a:lnTo>
                  <a:pt x="4425696" y="1024128"/>
                </a:lnTo>
                <a:cubicBezTo>
                  <a:pt x="4371162" y="1105929"/>
                  <a:pt x="4435404" y="1025784"/>
                  <a:pt x="4364736" y="1072896"/>
                </a:cubicBezTo>
                <a:cubicBezTo>
                  <a:pt x="4350390" y="1082460"/>
                  <a:pt x="4341406" y="1098434"/>
                  <a:pt x="4328160" y="1109472"/>
                </a:cubicBezTo>
                <a:cubicBezTo>
                  <a:pt x="4316903" y="1118853"/>
                  <a:pt x="4302841" y="1124475"/>
                  <a:pt x="4291584" y="1133856"/>
                </a:cubicBezTo>
                <a:cubicBezTo>
                  <a:pt x="4211956" y="1200213"/>
                  <a:pt x="4299157" y="1138475"/>
                  <a:pt x="4218432" y="1219200"/>
                </a:cubicBezTo>
                <a:cubicBezTo>
                  <a:pt x="4208071" y="1229561"/>
                  <a:pt x="4194048" y="1235456"/>
                  <a:pt x="4181856" y="1243584"/>
                </a:cubicBezTo>
                <a:cubicBezTo>
                  <a:pt x="4163430" y="1317288"/>
                  <a:pt x="4174963" y="1276456"/>
                  <a:pt x="4145280" y="1365504"/>
                </a:cubicBezTo>
                <a:lnTo>
                  <a:pt x="4133088" y="1402080"/>
                </a:lnTo>
                <a:cubicBezTo>
                  <a:pt x="4135776" y="1423587"/>
                  <a:pt x="4143256" y="1515214"/>
                  <a:pt x="4157472" y="1548384"/>
                </a:cubicBezTo>
                <a:cubicBezTo>
                  <a:pt x="4163244" y="1561852"/>
                  <a:pt x="4170414" y="1575806"/>
                  <a:pt x="4181856" y="1584960"/>
                </a:cubicBezTo>
                <a:cubicBezTo>
                  <a:pt x="4191891" y="1592988"/>
                  <a:pt x="4206937" y="1591405"/>
                  <a:pt x="4218432" y="1597152"/>
                </a:cubicBezTo>
                <a:cubicBezTo>
                  <a:pt x="4312970" y="1644421"/>
                  <a:pt x="4199649" y="1603083"/>
                  <a:pt x="4291584" y="1633728"/>
                </a:cubicBezTo>
                <a:cubicBezTo>
                  <a:pt x="4303776" y="1645920"/>
                  <a:pt x="4313814" y="1660740"/>
                  <a:pt x="4328160" y="1670304"/>
                </a:cubicBezTo>
                <a:cubicBezTo>
                  <a:pt x="4338654" y="1677300"/>
                  <a:pt x="4407001" y="1693062"/>
                  <a:pt x="4413504" y="1694688"/>
                </a:cubicBezTo>
                <a:cubicBezTo>
                  <a:pt x="4425696" y="1702816"/>
                  <a:pt x="4436690" y="1713121"/>
                  <a:pt x="4450080" y="1719072"/>
                </a:cubicBezTo>
                <a:cubicBezTo>
                  <a:pt x="4473568" y="1729511"/>
                  <a:pt x="4498848" y="1735328"/>
                  <a:pt x="4523232" y="1743456"/>
                </a:cubicBezTo>
                <a:cubicBezTo>
                  <a:pt x="4563963" y="1757033"/>
                  <a:pt x="4562649" y="1757634"/>
                  <a:pt x="4608576" y="1767840"/>
                </a:cubicBezTo>
                <a:cubicBezTo>
                  <a:pt x="4628805" y="1772335"/>
                  <a:pt x="4649432" y="1775006"/>
                  <a:pt x="4669536" y="1780032"/>
                </a:cubicBezTo>
                <a:cubicBezTo>
                  <a:pt x="4682004" y="1783149"/>
                  <a:pt x="4693755" y="1788693"/>
                  <a:pt x="4706112" y="1792224"/>
                </a:cubicBezTo>
                <a:cubicBezTo>
                  <a:pt x="4813275" y="1822842"/>
                  <a:pt x="4703759" y="1787376"/>
                  <a:pt x="4791456" y="1816608"/>
                </a:cubicBezTo>
                <a:cubicBezTo>
                  <a:pt x="4803648" y="1828800"/>
                  <a:pt x="4814786" y="1842146"/>
                  <a:pt x="4828032" y="1853184"/>
                </a:cubicBezTo>
                <a:cubicBezTo>
                  <a:pt x="4839289" y="1862565"/>
                  <a:pt x="4855454" y="1866126"/>
                  <a:pt x="4864608" y="1877568"/>
                </a:cubicBezTo>
                <a:cubicBezTo>
                  <a:pt x="4931911" y="1961696"/>
                  <a:pt x="4808554" y="1868647"/>
                  <a:pt x="4913376" y="1938528"/>
                </a:cubicBezTo>
                <a:cubicBezTo>
                  <a:pt x="4964398" y="2015061"/>
                  <a:pt x="4932838" y="2011680"/>
                  <a:pt x="4974336" y="2011680"/>
                </a:cubicBezTo>
              </a:path>
            </a:pathLst>
          </a:cu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 name="Content Placeholder 3"/>
          <p:cNvSpPr>
            <a:spLocks noGrp="1"/>
          </p:cNvSpPr>
          <p:nvPr>
            <p:ph idx="1"/>
          </p:nvPr>
        </p:nvSpPr>
        <p:spPr>
          <a:xfrm>
            <a:off x="628650" y="1402081"/>
            <a:ext cx="6101334" cy="4234358"/>
          </a:xfrm>
        </p:spPr>
        <p:txBody>
          <a:bodyPr>
            <a:normAutofit/>
          </a:bodyPr>
          <a:lstStyle/>
          <a:p>
            <a:pPr lvl="0" rtl="0"/>
            <a:r>
              <a:rPr lang="en-GB" dirty="0" smtClean="0"/>
              <a:t>Incomplete details on top of the pages</a:t>
            </a:r>
            <a:endParaRPr lang="en-GB" dirty="0"/>
          </a:p>
          <a:p>
            <a:pPr lvl="0" rtl="0"/>
            <a:r>
              <a:rPr lang="en-GB" dirty="0" smtClean="0"/>
              <a:t>Writing in BLUE ink </a:t>
            </a:r>
            <a:endParaRPr lang="en-GB" dirty="0"/>
          </a:p>
          <a:p>
            <a:pPr lvl="0" rtl="0"/>
            <a:r>
              <a:rPr lang="en-GB" dirty="0" smtClean="0"/>
              <a:t>Using Jargon/abbreviations without explanation*</a:t>
            </a:r>
            <a:endParaRPr lang="en-GB" dirty="0"/>
          </a:p>
          <a:p>
            <a:pPr lvl="0" rtl="0"/>
            <a:r>
              <a:rPr lang="en-GB" dirty="0" smtClean="0"/>
              <a:t>Scribbling out entries </a:t>
            </a:r>
            <a:endParaRPr lang="en-GB" dirty="0"/>
          </a:p>
          <a:p>
            <a:pPr lvl="0" rtl="0"/>
            <a:r>
              <a:rPr lang="en-GB" dirty="0" smtClean="0"/>
              <a:t>Destroying any records without being authorised to do so</a:t>
            </a:r>
            <a:endParaRPr lang="en-GB" dirty="0"/>
          </a:p>
        </p:txBody>
      </p:sp>
    </p:spTree>
    <p:extLst>
      <p:ext uri="{BB962C8B-B14F-4D97-AF65-F5344CB8AC3E}">
        <p14:creationId xmlns:p14="http://schemas.microsoft.com/office/powerpoint/2010/main" val="1061117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92D050"/>
                </a:solidFill>
              </a:rPr>
              <a:t>Safe Practice </a:t>
            </a:r>
            <a:endParaRPr lang="en-GB" b="1" dirty="0">
              <a:solidFill>
                <a:srgbClr val="92D050"/>
              </a:solidFill>
            </a:endParaRP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2483237117"/>
              </p:ext>
            </p:extLst>
          </p:nvPr>
        </p:nvGraphicFramePr>
        <p:xfrm>
          <a:off x="707781" y="1453297"/>
          <a:ext cx="7688873" cy="37429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6"/>
          <p:cNvPicPr>
            <a:picLocks noChangeAspect="1"/>
          </p:cNvPicPr>
          <p:nvPr/>
        </p:nvPicPr>
        <p:blipFill rotWithShape="1">
          <a:blip r:embed="rId7">
            <a:extLst>
              <a:ext uri="{BEBA8EAE-BF5A-486C-A8C5-ECC9F3942E4B}">
                <a14:imgProps xmlns:a14="http://schemas.microsoft.com/office/drawing/2010/main">
                  <a14:imgLayer r:embed="rId8">
                    <a14:imgEffect>
                      <a14:backgroundRemoval t="28338" b="92371" l="2451" r="99020"/>
                    </a14:imgEffect>
                  </a14:imgLayer>
                </a14:imgProps>
              </a:ext>
            </a:extLst>
          </a:blip>
          <a:srcRect l="-1318" t="27746" r="1318" b="7694"/>
          <a:stretch/>
        </p:blipFill>
        <p:spPr>
          <a:xfrm>
            <a:off x="4739054" y="5116062"/>
            <a:ext cx="4022456" cy="1557300"/>
          </a:xfrm>
          <a:prstGeom prst="rect">
            <a:avLst/>
          </a:prstGeom>
        </p:spPr>
      </p:pic>
    </p:spTree>
    <p:extLst>
      <p:ext uri="{BB962C8B-B14F-4D97-AF65-F5344CB8AC3E}">
        <p14:creationId xmlns:p14="http://schemas.microsoft.com/office/powerpoint/2010/main" val="36886215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92D050"/>
                </a:solidFill>
              </a:rPr>
              <a:t>Good Practice – Dates and Timings</a:t>
            </a:r>
            <a:endParaRPr lang="en-GB" b="1" dirty="0">
              <a:solidFill>
                <a:srgbClr val="92D05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86780383"/>
              </p:ext>
            </p:extLst>
          </p:nvPr>
        </p:nvGraphicFramePr>
        <p:xfrm>
          <a:off x="628650" y="1236540"/>
          <a:ext cx="7886700" cy="42850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p:cNvPicPr>
            <a:picLocks noChangeAspect="1"/>
          </p:cNvPicPr>
          <p:nvPr/>
        </p:nvPicPr>
        <p:blipFill>
          <a:blip r:embed="rId7">
            <a:extLst>
              <a:ext uri="{BEBA8EAE-BF5A-486C-A8C5-ECC9F3942E4B}">
                <a14:imgProps xmlns:a14="http://schemas.microsoft.com/office/drawing/2010/main">
                  <a14:imgLayer r:embed="rId8">
                    <a14:imgEffect>
                      <a14:backgroundRemoval t="8660" b="89869" l="2451" r="89869">
                        <a14:foregroundMark x1="37745" y1="41667" x2="36601" y2="72386"/>
                        <a14:foregroundMark x1="47876" y1="39216" x2="47712" y2="66176"/>
                        <a14:foregroundMark x1="61438" y1="40686" x2="61111" y2="48039"/>
                        <a14:foregroundMark x1="67974" y1="51961" x2="67974" y2="51961"/>
                        <a14:foregroundMark x1="69935" y1="70588" x2="69935" y2="70588"/>
                        <a14:foregroundMark x1="24510" y1="58660" x2="24510" y2="58660"/>
                        <a14:foregroundMark x1="23529" y1="67974" x2="23529" y2="67974"/>
                        <a14:foregroundMark x1="26144" y1="48203" x2="26144" y2="48203"/>
                        <a14:foregroundMark x1="25163" y1="41176" x2="25163" y2="41176"/>
                        <a14:foregroundMark x1="21569" y1="18464" x2="21569" y2="18464"/>
                        <a14:foregroundMark x1="62745" y1="20915" x2="62745" y2="20915"/>
                        <a14:foregroundMark x1="24183" y1="18301" x2="24183" y2="18301"/>
                        <a14:foregroundMark x1="63889" y1="18627" x2="63889" y2="18627"/>
                        <a14:backgroundMark x1="37582" y1="52614" x2="37582" y2="52614"/>
                        <a14:backgroundMark x1="37582" y1="44444" x2="37582" y2="44444"/>
                        <a14:backgroundMark x1="34967" y1="63235" x2="41176" y2="62255"/>
                        <a14:backgroundMark x1="48856" y1="53595" x2="46732" y2="53595"/>
                        <a14:backgroundMark x1="46895" y1="44118" x2="49020" y2="43301"/>
                        <a14:backgroundMark x1="49673" y1="63725" x2="46405" y2="63235"/>
                        <a14:backgroundMark x1="59804" y1="44281" x2="61438" y2="43954"/>
                      </a14:backgroundRemoval>
                    </a14:imgEffect>
                  </a14:imgLayer>
                </a14:imgProps>
              </a:ext>
            </a:extLst>
          </a:blip>
          <a:stretch>
            <a:fillRect/>
          </a:stretch>
        </p:blipFill>
        <p:spPr>
          <a:xfrm>
            <a:off x="6418385" y="4624754"/>
            <a:ext cx="2380516" cy="2380516"/>
          </a:xfrm>
          <a:prstGeom prst="rect">
            <a:avLst/>
          </a:prstGeom>
        </p:spPr>
      </p:pic>
    </p:spTree>
    <p:extLst>
      <p:ext uri="{BB962C8B-B14F-4D97-AF65-F5344CB8AC3E}">
        <p14:creationId xmlns:p14="http://schemas.microsoft.com/office/powerpoint/2010/main" val="10534519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92D050"/>
                </a:solidFill>
              </a:rPr>
              <a:t>Good Practice – Signatories </a:t>
            </a:r>
            <a:endParaRPr lang="en-GB" b="1" dirty="0">
              <a:solidFill>
                <a:srgbClr val="92D05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740555974"/>
              </p:ext>
            </p:extLst>
          </p:nvPr>
        </p:nvGraphicFramePr>
        <p:xfrm>
          <a:off x="628650" y="1315671"/>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p:cNvPicPr>
            <a:picLocks noChangeAspect="1"/>
          </p:cNvPicPr>
          <p:nvPr/>
        </p:nvPicPr>
        <p:blipFill>
          <a:blip r:embed="rId7">
            <a:extLst>
              <a:ext uri="{BEBA8EAE-BF5A-486C-A8C5-ECC9F3942E4B}">
                <a14:imgProps xmlns:a14="http://schemas.microsoft.com/office/drawing/2010/main">
                  <a14:imgLayer r:embed="rId8">
                    <a14:imgEffect>
                      <a14:backgroundRemoval t="10000" b="90000" l="10000" r="90000">
                        <a14:foregroundMark x1="47059" y1="37745" x2="47059" y2="37745"/>
                        <a14:foregroundMark x1="47876" y1="45098" x2="47876" y2="45098"/>
                        <a14:foregroundMark x1="49346" y1="50817" x2="49346" y2="50817"/>
                        <a14:foregroundMark x1="62908" y1="47876" x2="62908" y2="47876"/>
                        <a14:foregroundMark x1="45098" y1="63889" x2="45098" y2="63889"/>
                        <a14:backgroundMark x1="46242" y1="59967" x2="46242" y2="59967"/>
                      </a14:backgroundRemoval>
                    </a14:imgEffect>
                  </a14:imgLayer>
                </a14:imgProps>
              </a:ext>
            </a:extLst>
          </a:blip>
          <a:stretch>
            <a:fillRect/>
          </a:stretch>
        </p:blipFill>
        <p:spPr>
          <a:xfrm>
            <a:off x="6339254" y="4297607"/>
            <a:ext cx="3477358" cy="3477358"/>
          </a:xfrm>
          <a:prstGeom prst="rect">
            <a:avLst/>
          </a:prstGeom>
        </p:spPr>
      </p:pic>
    </p:spTree>
    <p:extLst>
      <p:ext uri="{BB962C8B-B14F-4D97-AF65-F5344CB8AC3E}">
        <p14:creationId xmlns:p14="http://schemas.microsoft.com/office/powerpoint/2010/main" val="42604626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srcRect l="7771" r="13239" b="20731"/>
          <a:stretch/>
        </p:blipFill>
        <p:spPr>
          <a:xfrm>
            <a:off x="24383" y="0"/>
            <a:ext cx="9110825" cy="6839712"/>
          </a:xfrm>
          <a:prstGeom prst="rect">
            <a:avLst/>
          </a:prstGeom>
        </p:spPr>
      </p:pic>
      <p:sp>
        <p:nvSpPr>
          <p:cNvPr id="2" name="Title 1"/>
          <p:cNvSpPr>
            <a:spLocks noGrp="1"/>
          </p:cNvSpPr>
          <p:nvPr>
            <p:ph type="title"/>
          </p:nvPr>
        </p:nvSpPr>
        <p:spPr/>
        <p:txBody>
          <a:bodyPr/>
          <a:lstStyle/>
          <a:p>
            <a:r>
              <a:rPr lang="en-GB" b="1" dirty="0" smtClean="0">
                <a:solidFill>
                  <a:srgbClr val="92D050"/>
                </a:solidFill>
              </a:rPr>
              <a:t>Signatories Continued…</a:t>
            </a:r>
            <a:endParaRPr lang="en-GB" b="1" dirty="0">
              <a:solidFill>
                <a:srgbClr val="92D050"/>
              </a:solidFill>
            </a:endParaRPr>
          </a:p>
        </p:txBody>
      </p:sp>
      <p:sp>
        <p:nvSpPr>
          <p:cNvPr id="3" name="Rectangle 2"/>
          <p:cNvSpPr/>
          <p:nvPr/>
        </p:nvSpPr>
        <p:spPr>
          <a:xfrm>
            <a:off x="8792" y="1298323"/>
            <a:ext cx="6196936" cy="4678204"/>
          </a:xfrm>
          <a:prstGeom prst="rect">
            <a:avLst/>
          </a:prstGeom>
        </p:spPr>
        <p:txBody>
          <a:bodyPr wrap="square">
            <a:spAutoFit/>
          </a:bodyPr>
          <a:lstStyle/>
          <a:p>
            <a:pPr marL="342900" lvl="0" indent="-342900">
              <a:buFont typeface="Arial" panose="020B0604020202020204" pitchFamily="34" charset="0"/>
              <a:buChar char="•"/>
            </a:pPr>
            <a:r>
              <a:rPr lang="en-GB" sz="2400" dirty="0" smtClean="0"/>
              <a:t> </a:t>
            </a:r>
            <a:r>
              <a:rPr lang="en-GB" sz="2200" dirty="0"/>
              <a:t>In the rare case of needing to alter </a:t>
            </a:r>
            <a:r>
              <a:rPr lang="en-GB" sz="2200" dirty="0" smtClean="0"/>
              <a:t>a written </a:t>
            </a:r>
            <a:r>
              <a:rPr lang="en-GB" sz="2200" dirty="0"/>
              <a:t>record, the original entry must remain visible </a:t>
            </a:r>
            <a:r>
              <a:rPr lang="en-GB" sz="2200" strike="sngStrike" dirty="0"/>
              <a:t>(draw a single line through the record) </a:t>
            </a:r>
            <a:r>
              <a:rPr lang="en-GB" sz="2200" dirty="0"/>
              <a:t>and the new entry must be signed, timed and dated. </a:t>
            </a:r>
            <a:endParaRPr lang="en-GB" sz="2200" dirty="0" smtClean="0"/>
          </a:p>
          <a:p>
            <a:pPr lvl="0"/>
            <a:endParaRPr lang="en-GB" sz="2200" dirty="0"/>
          </a:p>
          <a:p>
            <a:pPr marL="342900" lvl="0" indent="-342900">
              <a:buFont typeface="Arial" panose="020B0604020202020204" pitchFamily="34" charset="0"/>
              <a:buChar char="•"/>
            </a:pPr>
            <a:r>
              <a:rPr lang="en-GB" sz="2200" dirty="0" smtClean="0"/>
              <a:t>Any </a:t>
            </a:r>
            <a:r>
              <a:rPr lang="en-GB" sz="2200" dirty="0"/>
              <a:t>correction must be </a:t>
            </a:r>
            <a:r>
              <a:rPr lang="en-GB" sz="2200" dirty="0" err="1"/>
              <a:t>striked</a:t>
            </a:r>
            <a:r>
              <a:rPr lang="en-GB" sz="2200" dirty="0"/>
              <a:t> through with one line (e.g. </a:t>
            </a:r>
            <a:r>
              <a:rPr lang="en-GB" sz="2200" strike="sngStrike" dirty="0"/>
              <a:t>example</a:t>
            </a:r>
            <a:r>
              <a:rPr lang="en-GB" sz="2200" dirty="0"/>
              <a:t>) and signed and dated with your correction</a:t>
            </a:r>
            <a:r>
              <a:rPr lang="en-GB" sz="2200" dirty="0" smtClean="0"/>
              <a:t>.</a:t>
            </a:r>
          </a:p>
          <a:p>
            <a:endParaRPr lang="en-GB" sz="2400" dirty="0"/>
          </a:p>
          <a:p>
            <a:endParaRPr lang="en-GB" sz="2400" dirty="0" smtClean="0"/>
          </a:p>
          <a:p>
            <a:endParaRPr lang="en-GB" dirty="0"/>
          </a:p>
          <a:p>
            <a:endParaRPr lang="en-GB" dirty="0" smtClean="0"/>
          </a:p>
          <a:p>
            <a:endParaRPr lang="en-GB" dirty="0"/>
          </a:p>
          <a:p>
            <a:pPr marL="285750" indent="-285750">
              <a:buFont typeface="Arial" panose="020B0604020202020204" pitchFamily="34" charset="0"/>
              <a:buChar char="•"/>
            </a:pPr>
            <a:endParaRPr lang="en-GB" dirty="0"/>
          </a:p>
        </p:txBody>
      </p:sp>
      <p:pic>
        <p:nvPicPr>
          <p:cNvPr id="5" name="Picture 4"/>
          <p:cNvPicPr>
            <a:picLocks noChangeAspect="1"/>
          </p:cNvPicPr>
          <p:nvPr/>
        </p:nvPicPr>
        <p:blipFill rotWithShape="1">
          <a:blip r:embed="rId3">
            <a:extLst>
              <a:ext uri="{BEBA8EAE-BF5A-486C-A8C5-ECC9F3942E4B}">
                <a14:imgProps xmlns:a14="http://schemas.microsoft.com/office/drawing/2010/main">
                  <a14:imgLayer r:embed="rId4">
                    <a14:imgEffect>
                      <a14:backgroundRemoval t="3922" b="49020" l="2451" r="25327"/>
                    </a14:imgEffect>
                  </a14:imgLayer>
                </a14:imgProps>
              </a:ext>
            </a:extLst>
          </a:blip>
          <a:srcRect r="74133" b="48794"/>
          <a:stretch/>
        </p:blipFill>
        <p:spPr>
          <a:xfrm rot="911465">
            <a:off x="6234807" y="4322281"/>
            <a:ext cx="1869945" cy="1850863"/>
          </a:xfrm>
          <a:prstGeom prst="rect">
            <a:avLst/>
          </a:prstGeom>
        </p:spPr>
      </p:pic>
    </p:spTree>
    <p:extLst>
      <p:ext uri="{BB962C8B-B14F-4D97-AF65-F5344CB8AC3E}">
        <p14:creationId xmlns:p14="http://schemas.microsoft.com/office/powerpoint/2010/main" val="42198065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5352" y="0"/>
            <a:ext cx="7886700" cy="1325563"/>
          </a:xfrm>
        </p:spPr>
        <p:txBody>
          <a:bodyPr>
            <a:normAutofit/>
          </a:bodyPr>
          <a:lstStyle/>
          <a:p>
            <a:r>
              <a:rPr lang="en-GB" sz="4000" b="1" dirty="0" smtClean="0">
                <a:solidFill>
                  <a:srgbClr val="92D050"/>
                </a:solidFill>
              </a:rPr>
              <a:t>Information to be Recorded </a:t>
            </a:r>
            <a:endParaRPr lang="en-GB" sz="4000" b="1" dirty="0">
              <a:solidFill>
                <a:srgbClr val="92D050"/>
              </a:solidFill>
            </a:endParaRP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4055769104"/>
              </p:ext>
            </p:extLst>
          </p:nvPr>
        </p:nvGraphicFramePr>
        <p:xfrm>
          <a:off x="241540" y="1006298"/>
          <a:ext cx="8497018" cy="57554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1" name="Picture 10"/>
          <p:cNvPicPr>
            <a:picLocks noChangeAspect="1"/>
          </p:cNvPicPr>
          <p:nvPr/>
        </p:nvPicPr>
        <p:blipFill>
          <a:blip r:embed="rId7">
            <a:extLst>
              <a:ext uri="{BEBA8EAE-BF5A-486C-A8C5-ECC9F3942E4B}">
                <a14:imgProps xmlns:a14="http://schemas.microsoft.com/office/drawing/2010/main">
                  <a14:imgLayer r:embed="rId8">
                    <a14:imgEffect>
                      <a14:backgroundRemoval t="10000" b="90000" l="10000" r="90000"/>
                    </a14:imgEffect>
                  </a14:imgLayer>
                </a14:imgProps>
              </a:ext>
            </a:extLst>
          </a:blip>
          <a:stretch>
            <a:fillRect/>
          </a:stretch>
        </p:blipFill>
        <p:spPr>
          <a:xfrm>
            <a:off x="307731" y="1091562"/>
            <a:ext cx="1516673" cy="1516673"/>
          </a:xfrm>
          <a:prstGeom prst="rect">
            <a:avLst/>
          </a:prstGeom>
        </p:spPr>
      </p:pic>
      <p:pic>
        <p:nvPicPr>
          <p:cNvPr id="12" name="Picture 11"/>
          <p:cNvPicPr>
            <a:picLocks noChangeAspect="1"/>
          </p:cNvPicPr>
          <p:nvPr/>
        </p:nvPicPr>
        <p:blipFill>
          <a:blip r:embed="rId7">
            <a:extLst>
              <a:ext uri="{BEBA8EAE-BF5A-486C-A8C5-ECC9F3942E4B}">
                <a14:imgProps xmlns:a14="http://schemas.microsoft.com/office/drawing/2010/main">
                  <a14:imgLayer r:embed="rId8">
                    <a14:imgEffect>
                      <a14:backgroundRemoval t="10000" b="90000" l="10000" r="90000"/>
                    </a14:imgEffect>
                  </a14:imgLayer>
                </a14:imgProps>
              </a:ext>
            </a:extLst>
          </a:blip>
          <a:stretch>
            <a:fillRect/>
          </a:stretch>
        </p:blipFill>
        <p:spPr>
          <a:xfrm>
            <a:off x="307731" y="5073969"/>
            <a:ext cx="1544293" cy="1544293"/>
          </a:xfrm>
          <a:prstGeom prst="rect">
            <a:avLst/>
          </a:prstGeom>
        </p:spPr>
      </p:pic>
      <p:pic>
        <p:nvPicPr>
          <p:cNvPr id="13" name="Picture 12"/>
          <p:cNvPicPr>
            <a:picLocks noChangeAspect="1"/>
          </p:cNvPicPr>
          <p:nvPr/>
        </p:nvPicPr>
        <p:blipFill>
          <a:blip r:embed="rId7">
            <a:extLst>
              <a:ext uri="{BEBA8EAE-BF5A-486C-A8C5-ECC9F3942E4B}">
                <a14:imgProps xmlns:a14="http://schemas.microsoft.com/office/drawing/2010/main">
                  <a14:imgLayer r:embed="rId8">
                    <a14:imgEffect>
                      <a14:backgroundRemoval t="10000" b="90000" l="10000" r="90000"/>
                    </a14:imgEffect>
                  </a14:imgLayer>
                </a14:imgProps>
              </a:ext>
            </a:extLst>
          </a:blip>
          <a:stretch>
            <a:fillRect/>
          </a:stretch>
        </p:blipFill>
        <p:spPr>
          <a:xfrm>
            <a:off x="736867" y="3681669"/>
            <a:ext cx="1516673" cy="1516673"/>
          </a:xfrm>
          <a:prstGeom prst="rect">
            <a:avLst/>
          </a:prstGeom>
        </p:spPr>
      </p:pic>
      <p:pic>
        <p:nvPicPr>
          <p:cNvPr id="14" name="Picture 13"/>
          <p:cNvPicPr>
            <a:picLocks noChangeAspect="1"/>
          </p:cNvPicPr>
          <p:nvPr/>
        </p:nvPicPr>
        <p:blipFill>
          <a:blip r:embed="rId7">
            <a:extLst>
              <a:ext uri="{BEBA8EAE-BF5A-486C-A8C5-ECC9F3942E4B}">
                <a14:imgProps xmlns:a14="http://schemas.microsoft.com/office/drawing/2010/main">
                  <a14:imgLayer r:embed="rId8">
                    <a14:imgEffect>
                      <a14:backgroundRemoval t="10000" b="90000" l="10000" r="90000"/>
                    </a14:imgEffect>
                  </a14:imgLayer>
                </a14:imgProps>
              </a:ext>
            </a:extLst>
          </a:blip>
          <a:stretch>
            <a:fillRect/>
          </a:stretch>
        </p:blipFill>
        <p:spPr>
          <a:xfrm>
            <a:off x="848775" y="2374234"/>
            <a:ext cx="1516673" cy="1516673"/>
          </a:xfrm>
          <a:prstGeom prst="rect">
            <a:avLst/>
          </a:prstGeom>
        </p:spPr>
      </p:pic>
    </p:spTree>
    <p:extLst>
      <p:ext uri="{BB962C8B-B14F-4D97-AF65-F5344CB8AC3E}">
        <p14:creationId xmlns:p14="http://schemas.microsoft.com/office/powerpoint/2010/main" val="40773956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smtClean="0">
                <a:solidFill>
                  <a:srgbClr val="92D050"/>
                </a:solidFill>
              </a:rPr>
              <a:t>Information to be Recorded Continued…</a:t>
            </a:r>
            <a:endParaRPr lang="en-GB" sz="4000" dirty="0">
              <a:solidFill>
                <a:srgbClr val="92D050"/>
              </a:solidFill>
            </a:endParaRPr>
          </a:p>
        </p:txBody>
      </p:sp>
      <p:graphicFrame>
        <p:nvGraphicFramePr>
          <p:cNvPr id="4" name="Diagram 3"/>
          <p:cNvGraphicFramePr/>
          <p:nvPr>
            <p:extLst>
              <p:ext uri="{D42A27DB-BD31-4B8C-83A1-F6EECF244321}">
                <p14:modId xmlns:p14="http://schemas.microsoft.com/office/powerpoint/2010/main" val="1652561379"/>
              </p:ext>
            </p:extLst>
          </p:nvPr>
        </p:nvGraphicFramePr>
        <p:xfrm>
          <a:off x="351692" y="1921975"/>
          <a:ext cx="8242851" cy="47074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p:cNvPicPr>
            <a:picLocks noChangeAspect="1"/>
          </p:cNvPicPr>
          <p:nvPr/>
        </p:nvPicPr>
        <p:blipFill>
          <a:blip r:embed="rId7">
            <a:extLst>
              <a:ext uri="{BEBA8EAE-BF5A-486C-A8C5-ECC9F3942E4B}">
                <a14:imgProps xmlns:a14="http://schemas.microsoft.com/office/drawing/2010/main">
                  <a14:imgLayer r:embed="rId8">
                    <a14:imgEffect>
                      <a14:backgroundRemoval t="10000" b="90000" l="10000" r="90000"/>
                    </a14:imgEffect>
                  </a14:imgLayer>
                </a14:imgProps>
              </a:ext>
            </a:extLst>
          </a:blip>
          <a:stretch>
            <a:fillRect/>
          </a:stretch>
        </p:blipFill>
        <p:spPr>
          <a:xfrm>
            <a:off x="628650" y="2896644"/>
            <a:ext cx="1516673" cy="1516673"/>
          </a:xfrm>
          <a:prstGeom prst="rect">
            <a:avLst/>
          </a:prstGeom>
        </p:spPr>
      </p:pic>
      <p:pic>
        <p:nvPicPr>
          <p:cNvPr id="6" name="Picture 5"/>
          <p:cNvPicPr>
            <a:picLocks noChangeAspect="1"/>
          </p:cNvPicPr>
          <p:nvPr/>
        </p:nvPicPr>
        <p:blipFill>
          <a:blip r:embed="rId7">
            <a:extLst>
              <a:ext uri="{BEBA8EAE-BF5A-486C-A8C5-ECC9F3942E4B}">
                <a14:imgProps xmlns:a14="http://schemas.microsoft.com/office/drawing/2010/main">
                  <a14:imgLayer r:embed="rId8">
                    <a14:imgEffect>
                      <a14:backgroundRemoval t="10000" b="90000" l="10000" r="90000"/>
                    </a14:imgEffect>
                  </a14:imgLayer>
                </a14:imgProps>
              </a:ext>
            </a:extLst>
          </a:blip>
          <a:stretch>
            <a:fillRect/>
          </a:stretch>
        </p:blipFill>
        <p:spPr>
          <a:xfrm>
            <a:off x="335351" y="1682950"/>
            <a:ext cx="1516673" cy="1516673"/>
          </a:xfrm>
          <a:prstGeom prst="rect">
            <a:avLst/>
          </a:prstGeom>
        </p:spPr>
      </p:pic>
      <p:pic>
        <p:nvPicPr>
          <p:cNvPr id="9" name="Picture 8"/>
          <p:cNvPicPr>
            <a:picLocks noChangeAspect="1"/>
          </p:cNvPicPr>
          <p:nvPr/>
        </p:nvPicPr>
        <p:blipFill rotWithShape="1">
          <a:blip r:embed="rId9">
            <a:extLst>
              <a:ext uri="{BEBA8EAE-BF5A-486C-A8C5-ECC9F3942E4B}">
                <a14:imgProps xmlns:a14="http://schemas.microsoft.com/office/drawing/2010/main">
                  <a14:imgLayer r:embed="rId10">
                    <a14:imgEffect>
                      <a14:backgroundRemoval t="33333" b="64869" l="57190" r="91013"/>
                    </a14:imgEffect>
                  </a14:imgLayer>
                </a14:imgProps>
              </a:ext>
            </a:extLst>
          </a:blip>
          <a:srcRect l="53469" t="34465" r="8672" b="31750"/>
          <a:stretch/>
        </p:blipFill>
        <p:spPr>
          <a:xfrm>
            <a:off x="709181" y="4404558"/>
            <a:ext cx="1142843" cy="1019907"/>
          </a:xfrm>
          <a:prstGeom prst="rect">
            <a:avLst/>
          </a:prstGeom>
        </p:spPr>
      </p:pic>
      <p:pic>
        <p:nvPicPr>
          <p:cNvPr id="8" name="Picture 7"/>
          <p:cNvPicPr>
            <a:picLocks noChangeAspect="1"/>
          </p:cNvPicPr>
          <p:nvPr/>
        </p:nvPicPr>
        <p:blipFill>
          <a:blip r:embed="rId7">
            <a:extLst>
              <a:ext uri="{BEBA8EAE-BF5A-486C-A8C5-ECC9F3942E4B}">
                <a14:imgProps xmlns:a14="http://schemas.microsoft.com/office/drawing/2010/main">
                  <a14:imgLayer r:embed="rId8">
                    <a14:imgEffect>
                      <a14:backgroundRemoval t="10000" b="90000" l="10000" r="90000"/>
                    </a14:imgEffect>
                  </a14:imgLayer>
                </a14:imgProps>
              </a:ext>
            </a:extLst>
          </a:blip>
          <a:stretch>
            <a:fillRect/>
          </a:stretch>
        </p:blipFill>
        <p:spPr>
          <a:xfrm>
            <a:off x="335350" y="5112727"/>
            <a:ext cx="1516673" cy="1516673"/>
          </a:xfrm>
          <a:prstGeom prst="rect">
            <a:avLst/>
          </a:prstGeom>
        </p:spPr>
      </p:pic>
    </p:spTree>
    <p:extLst>
      <p:ext uri="{BB962C8B-B14F-4D97-AF65-F5344CB8AC3E}">
        <p14:creationId xmlns:p14="http://schemas.microsoft.com/office/powerpoint/2010/main" val="21284344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50" y="127734"/>
            <a:ext cx="7886700" cy="1325563"/>
          </a:xfrm>
        </p:spPr>
        <p:txBody>
          <a:bodyPr>
            <a:normAutofit/>
          </a:bodyPr>
          <a:lstStyle/>
          <a:p>
            <a:r>
              <a:rPr lang="en-GB" sz="4000" b="1" dirty="0" smtClean="0">
                <a:solidFill>
                  <a:srgbClr val="92D050"/>
                </a:solidFill>
              </a:rPr>
              <a:t>Evaluation notes/Care plan </a:t>
            </a:r>
            <a:endParaRPr lang="en-GB" sz="4000" b="1" dirty="0">
              <a:solidFill>
                <a:srgbClr val="92D050"/>
              </a:solidFill>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362567998"/>
              </p:ext>
            </p:extLst>
          </p:nvPr>
        </p:nvGraphicFramePr>
        <p:xfrm>
          <a:off x="549518" y="1377217"/>
          <a:ext cx="5059973" cy="51202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2"/>
          <p:cNvSpPr/>
          <p:nvPr/>
        </p:nvSpPr>
        <p:spPr>
          <a:xfrm>
            <a:off x="6110655" y="0"/>
            <a:ext cx="3033343" cy="685800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pic>
        <p:nvPicPr>
          <p:cNvPr id="5" name="Picture 4"/>
          <p:cNvPicPr>
            <a:picLocks noChangeAspect="1"/>
          </p:cNvPicPr>
          <p:nvPr/>
        </p:nvPicPr>
        <p:blipFill>
          <a:blip r:embed="rId7"/>
          <a:stretch>
            <a:fillRect/>
          </a:stretch>
        </p:blipFill>
        <p:spPr>
          <a:xfrm>
            <a:off x="6110655" y="2419399"/>
            <a:ext cx="3033343" cy="2022229"/>
          </a:xfrm>
          <a:prstGeom prst="rect">
            <a:avLst/>
          </a:prstGeom>
        </p:spPr>
      </p:pic>
      <p:pic>
        <p:nvPicPr>
          <p:cNvPr id="8" name="Picture 7"/>
          <p:cNvPicPr>
            <a:picLocks noChangeAspect="1"/>
          </p:cNvPicPr>
          <p:nvPr/>
        </p:nvPicPr>
        <p:blipFill>
          <a:blip r:embed="rId8"/>
          <a:stretch>
            <a:fillRect/>
          </a:stretch>
        </p:blipFill>
        <p:spPr>
          <a:xfrm>
            <a:off x="6110655" y="-35168"/>
            <a:ext cx="3033344" cy="2022229"/>
          </a:xfrm>
          <a:prstGeom prst="rect">
            <a:avLst/>
          </a:prstGeom>
        </p:spPr>
      </p:pic>
      <p:pic>
        <p:nvPicPr>
          <p:cNvPr id="10" name="Picture 9"/>
          <p:cNvPicPr>
            <a:picLocks noChangeAspect="1"/>
          </p:cNvPicPr>
          <p:nvPr/>
        </p:nvPicPr>
        <p:blipFill rotWithShape="1">
          <a:blip r:embed="rId9"/>
          <a:srcRect b="3966"/>
          <a:stretch/>
        </p:blipFill>
        <p:spPr>
          <a:xfrm>
            <a:off x="6110655" y="4915981"/>
            <a:ext cx="3033343" cy="1942019"/>
          </a:xfrm>
          <a:prstGeom prst="rect">
            <a:avLst/>
          </a:prstGeom>
        </p:spPr>
      </p:pic>
    </p:spTree>
    <p:extLst>
      <p:ext uri="{BB962C8B-B14F-4D97-AF65-F5344CB8AC3E}">
        <p14:creationId xmlns:p14="http://schemas.microsoft.com/office/powerpoint/2010/main" val="21893128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99088" y="0"/>
            <a:ext cx="7886700" cy="1325563"/>
          </a:xfrm>
        </p:spPr>
        <p:txBody>
          <a:bodyPr/>
          <a:lstStyle/>
          <a:p>
            <a:r>
              <a:rPr lang="en-GB" b="1" dirty="0" smtClean="0">
                <a:solidFill>
                  <a:srgbClr val="92D050"/>
                </a:solidFill>
              </a:rPr>
              <a:t>MAR Chart </a:t>
            </a:r>
            <a:endParaRPr lang="en-GB" b="1" dirty="0">
              <a:solidFill>
                <a:srgbClr val="92D050"/>
              </a:solidFill>
            </a:endParaRPr>
          </a:p>
        </p:txBody>
      </p:sp>
      <p:pic>
        <p:nvPicPr>
          <p:cNvPr id="8" name="Picture 7"/>
          <p:cNvPicPr>
            <a:picLocks noChangeAspect="1"/>
          </p:cNvPicPr>
          <p:nvPr/>
        </p:nvPicPr>
        <p:blipFill rotWithShape="1">
          <a:blip r:embed="rId2"/>
          <a:srcRect t="400" r="62886"/>
          <a:stretch/>
        </p:blipFill>
        <p:spPr>
          <a:xfrm rot="10800000">
            <a:off x="6295294" y="0"/>
            <a:ext cx="2848706" cy="5091595"/>
          </a:xfrm>
          <a:prstGeom prst="rect">
            <a:avLst/>
          </a:prstGeom>
        </p:spPr>
      </p:pic>
      <p:pic>
        <p:nvPicPr>
          <p:cNvPr id="5" name="Picture 4"/>
          <p:cNvPicPr>
            <a:picLocks noChangeAspect="1"/>
          </p:cNvPicPr>
          <p:nvPr/>
        </p:nvPicPr>
        <p:blipFill>
          <a:blip r:embed="rId3"/>
          <a:stretch>
            <a:fillRect/>
          </a:stretch>
        </p:blipFill>
        <p:spPr>
          <a:xfrm>
            <a:off x="6231499" y="4850051"/>
            <a:ext cx="2912501" cy="2007949"/>
          </a:xfrm>
          <a:prstGeom prst="rect">
            <a:avLst/>
          </a:prstGeom>
        </p:spPr>
      </p:pic>
      <p:sp>
        <p:nvSpPr>
          <p:cNvPr id="10" name="Content Placeholder 9"/>
          <p:cNvSpPr>
            <a:spLocks noGrp="1"/>
          </p:cNvSpPr>
          <p:nvPr>
            <p:ph idx="1"/>
          </p:nvPr>
        </p:nvSpPr>
        <p:spPr>
          <a:xfrm>
            <a:off x="63698" y="891082"/>
            <a:ext cx="6167801" cy="4351338"/>
          </a:xfrm>
          <a:noFill/>
          <a:ln w="952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a:noAutofit/>
          </a:bodyPr>
          <a:lstStyle/>
          <a:p>
            <a:pPr lvl="0" rtl="0"/>
            <a:r>
              <a:rPr lang="en-GB" sz="2000" dirty="0" smtClean="0"/>
              <a:t>All information completed on every page </a:t>
            </a:r>
            <a:endParaRPr lang="en-GB" sz="2000" dirty="0"/>
          </a:p>
          <a:p>
            <a:pPr lvl="0" rtl="0"/>
            <a:r>
              <a:rPr lang="en-GB" sz="2000" dirty="0" smtClean="0"/>
              <a:t>Allergy and reaction completed in </a:t>
            </a:r>
            <a:r>
              <a:rPr lang="en-GB" sz="2000" b="1" dirty="0" smtClean="0">
                <a:solidFill>
                  <a:srgbClr val="FF0000"/>
                </a:solidFill>
              </a:rPr>
              <a:t>RED</a:t>
            </a:r>
            <a:r>
              <a:rPr lang="en-GB" sz="2000" dirty="0" smtClean="0"/>
              <a:t> pen </a:t>
            </a:r>
            <a:endParaRPr lang="en-GB" sz="2000" dirty="0"/>
          </a:p>
          <a:p>
            <a:pPr lvl="0" rtl="0"/>
            <a:r>
              <a:rPr lang="en-GB" sz="2000" dirty="0" smtClean="0"/>
              <a:t>GPs details</a:t>
            </a:r>
            <a:endParaRPr lang="en-GB" sz="2000" dirty="0"/>
          </a:p>
          <a:p>
            <a:pPr lvl="0" rtl="0"/>
            <a:r>
              <a:rPr lang="en-GB" sz="2000" dirty="0" smtClean="0"/>
              <a:t>Weight on admission day</a:t>
            </a:r>
            <a:endParaRPr lang="en-GB" sz="2000" dirty="0"/>
          </a:p>
          <a:p>
            <a:pPr lvl="0" rtl="0"/>
            <a:r>
              <a:rPr lang="en-GB" sz="2000" dirty="0" smtClean="0"/>
              <a:t>Drug name in capital letters if handwriting not clear</a:t>
            </a:r>
            <a:endParaRPr lang="en-GB" sz="2000" dirty="0"/>
          </a:p>
          <a:p>
            <a:pPr lvl="0" rtl="0"/>
            <a:r>
              <a:rPr lang="en-GB" sz="2000" dirty="0" smtClean="0"/>
              <a:t>Use the Generic name instead of brand name (unless stated otherwise, for example if a particular brand of drug e.g. </a:t>
            </a:r>
            <a:r>
              <a:rPr lang="en-GB" sz="2000" dirty="0" err="1"/>
              <a:t>E</a:t>
            </a:r>
            <a:r>
              <a:rPr lang="en-GB" sz="2000" dirty="0" err="1" smtClean="0"/>
              <a:t>pilim</a:t>
            </a:r>
            <a:r>
              <a:rPr lang="en-GB" sz="2000" dirty="0" smtClean="0"/>
              <a:t>, is on the directives then please use this to avoid confusion)</a:t>
            </a:r>
            <a:endParaRPr lang="en-GB" sz="2000" dirty="0"/>
          </a:p>
          <a:p>
            <a:pPr lvl="0" rtl="0"/>
            <a:r>
              <a:rPr lang="en-GB" sz="2000" dirty="0" smtClean="0"/>
              <a:t>Two signatures on all drugs during transcribing</a:t>
            </a:r>
            <a:endParaRPr lang="en-GB" sz="2000" dirty="0"/>
          </a:p>
          <a:p>
            <a:pPr lvl="0" rtl="0"/>
            <a:r>
              <a:rPr lang="en-GB" sz="2000" dirty="0" smtClean="0"/>
              <a:t>Parent/guardian’s signature on all completed pages</a:t>
            </a:r>
            <a:endParaRPr lang="en-GB" sz="2000" dirty="0"/>
          </a:p>
          <a:p>
            <a:pPr lvl="0" rtl="0"/>
            <a:r>
              <a:rPr lang="en-GB" sz="2000" dirty="0" smtClean="0"/>
              <a:t>Two signatures on all drugs when administering</a:t>
            </a:r>
            <a:endParaRPr lang="en-GB" sz="2000" dirty="0"/>
          </a:p>
        </p:txBody>
      </p:sp>
      <p:pic>
        <p:nvPicPr>
          <p:cNvPr id="3" name="Picture 2"/>
          <p:cNvPicPr>
            <a:picLocks noChangeAspect="1"/>
          </p:cNvPicPr>
          <p:nvPr/>
        </p:nvPicPr>
        <p:blipFill>
          <a:blip r:embed="rId4"/>
          <a:stretch>
            <a:fillRect/>
          </a:stretch>
        </p:blipFill>
        <p:spPr>
          <a:xfrm>
            <a:off x="623730" y="5352145"/>
            <a:ext cx="4590107" cy="1396130"/>
          </a:xfrm>
          <a:prstGeom prst="rect">
            <a:avLst/>
          </a:prstGeom>
        </p:spPr>
      </p:pic>
    </p:spTree>
    <p:extLst>
      <p:ext uri="{BB962C8B-B14F-4D97-AF65-F5344CB8AC3E}">
        <p14:creationId xmlns:p14="http://schemas.microsoft.com/office/powerpoint/2010/main" val="371446928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99088" y="0"/>
            <a:ext cx="7886700" cy="1325563"/>
          </a:xfrm>
        </p:spPr>
        <p:txBody>
          <a:bodyPr/>
          <a:lstStyle/>
          <a:p>
            <a:r>
              <a:rPr lang="en-GB" b="1" dirty="0" smtClean="0">
                <a:solidFill>
                  <a:srgbClr val="92D050"/>
                </a:solidFill>
              </a:rPr>
              <a:t>MAR Chart </a:t>
            </a:r>
            <a:endParaRPr lang="en-GB" b="1" dirty="0">
              <a:solidFill>
                <a:srgbClr val="92D050"/>
              </a:solidFill>
            </a:endParaRPr>
          </a:p>
        </p:txBody>
      </p:sp>
      <p:pic>
        <p:nvPicPr>
          <p:cNvPr id="8" name="Picture 7"/>
          <p:cNvPicPr>
            <a:picLocks noChangeAspect="1"/>
          </p:cNvPicPr>
          <p:nvPr/>
        </p:nvPicPr>
        <p:blipFill rotWithShape="1">
          <a:blip r:embed="rId2"/>
          <a:srcRect t="400" r="62886"/>
          <a:stretch/>
        </p:blipFill>
        <p:spPr>
          <a:xfrm rot="10800000">
            <a:off x="6295294" y="0"/>
            <a:ext cx="2848706" cy="5091595"/>
          </a:xfrm>
          <a:prstGeom prst="rect">
            <a:avLst/>
          </a:prstGeom>
        </p:spPr>
      </p:pic>
      <p:pic>
        <p:nvPicPr>
          <p:cNvPr id="5" name="Picture 4"/>
          <p:cNvPicPr>
            <a:picLocks noChangeAspect="1"/>
          </p:cNvPicPr>
          <p:nvPr/>
        </p:nvPicPr>
        <p:blipFill>
          <a:blip r:embed="rId3"/>
          <a:stretch>
            <a:fillRect/>
          </a:stretch>
        </p:blipFill>
        <p:spPr>
          <a:xfrm>
            <a:off x="6231499" y="4850051"/>
            <a:ext cx="2912501" cy="2007949"/>
          </a:xfrm>
          <a:prstGeom prst="rect">
            <a:avLst/>
          </a:prstGeom>
        </p:spPr>
      </p:pic>
      <p:sp>
        <p:nvSpPr>
          <p:cNvPr id="10" name="Content Placeholder 9"/>
          <p:cNvSpPr>
            <a:spLocks noGrp="1"/>
          </p:cNvSpPr>
          <p:nvPr>
            <p:ph idx="1"/>
          </p:nvPr>
        </p:nvSpPr>
        <p:spPr>
          <a:xfrm>
            <a:off x="63698" y="1688122"/>
            <a:ext cx="6167801" cy="3554297"/>
          </a:xfrm>
          <a:noFill/>
          <a:ln w="952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a:noAutofit/>
          </a:bodyPr>
          <a:lstStyle/>
          <a:p>
            <a:pPr lvl="0" rtl="0"/>
            <a:r>
              <a:rPr lang="en-GB" sz="2000" dirty="0" smtClean="0"/>
              <a:t>Acceptable abbreviations on a MAR chart are as follows;</a:t>
            </a:r>
            <a:endParaRPr lang="en-GB" sz="2000" dirty="0"/>
          </a:p>
        </p:txBody>
      </p:sp>
      <p:pic>
        <p:nvPicPr>
          <p:cNvPr id="3" name="Picture 2"/>
          <p:cNvPicPr>
            <a:picLocks noChangeAspect="1"/>
          </p:cNvPicPr>
          <p:nvPr/>
        </p:nvPicPr>
        <p:blipFill>
          <a:blip r:embed="rId4"/>
          <a:stretch>
            <a:fillRect/>
          </a:stretch>
        </p:blipFill>
        <p:spPr>
          <a:xfrm>
            <a:off x="224578" y="2468431"/>
            <a:ext cx="5954527" cy="1811133"/>
          </a:xfrm>
          <a:prstGeom prst="rect">
            <a:avLst/>
          </a:prstGeom>
        </p:spPr>
      </p:pic>
      <p:pic>
        <p:nvPicPr>
          <p:cNvPr id="4" name="Picture 3"/>
          <p:cNvPicPr>
            <a:picLocks noChangeAspect="1"/>
          </p:cNvPicPr>
          <p:nvPr/>
        </p:nvPicPr>
        <p:blipFill>
          <a:blip r:embed="rId5"/>
          <a:stretch>
            <a:fillRect/>
          </a:stretch>
        </p:blipFill>
        <p:spPr>
          <a:xfrm>
            <a:off x="116092" y="4455193"/>
            <a:ext cx="6063013" cy="1272803"/>
          </a:xfrm>
          <a:prstGeom prst="rect">
            <a:avLst/>
          </a:prstGeom>
        </p:spPr>
      </p:pic>
    </p:spTree>
    <p:extLst>
      <p:ext uri="{BB962C8B-B14F-4D97-AF65-F5344CB8AC3E}">
        <p14:creationId xmlns:p14="http://schemas.microsoft.com/office/powerpoint/2010/main" val="33688269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75085" y="101356"/>
            <a:ext cx="6194181" cy="1325563"/>
          </a:xfrm>
        </p:spPr>
        <p:txBody>
          <a:bodyPr>
            <a:normAutofit/>
          </a:bodyPr>
          <a:lstStyle/>
          <a:p>
            <a:r>
              <a:rPr lang="en-GB" b="1" dirty="0" smtClean="0">
                <a:solidFill>
                  <a:srgbClr val="92D050"/>
                </a:solidFill>
              </a:rPr>
              <a:t>PEEP (Personal Emergency Evacuation Plan) </a:t>
            </a:r>
            <a:endParaRPr lang="en-GB" b="1" dirty="0">
              <a:solidFill>
                <a:srgbClr val="92D050"/>
              </a:solidFill>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420066810"/>
              </p:ext>
            </p:extLst>
          </p:nvPr>
        </p:nvGraphicFramePr>
        <p:xfrm>
          <a:off x="386862" y="1863969"/>
          <a:ext cx="8308729" cy="34641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p:cNvPicPr>
            <a:picLocks noChangeAspect="1"/>
          </p:cNvPicPr>
          <p:nvPr/>
        </p:nvPicPr>
        <p:blipFill rotWithShape="1">
          <a:blip r:embed="rId7">
            <a:extLst>
              <a:ext uri="{BEBA8EAE-BF5A-486C-A8C5-ECC9F3942E4B}">
                <a14:imgProps xmlns:a14="http://schemas.microsoft.com/office/drawing/2010/main">
                  <a14:imgLayer r:embed="rId8">
                    <a14:imgEffect>
                      <a14:backgroundRemoval t="10000" b="90000" l="10000" r="90000"/>
                    </a14:imgEffect>
                  </a14:imgLayer>
                </a14:imgProps>
              </a:ext>
            </a:extLst>
          </a:blip>
          <a:srcRect l="27166" t="20195" r="18933" b="23844"/>
          <a:stretch/>
        </p:blipFill>
        <p:spPr>
          <a:xfrm>
            <a:off x="0" y="0"/>
            <a:ext cx="2813538" cy="1503485"/>
          </a:xfrm>
          <a:prstGeom prst="rect">
            <a:avLst/>
          </a:prstGeom>
        </p:spPr>
      </p:pic>
      <p:pic>
        <p:nvPicPr>
          <p:cNvPr id="10" name="Picture 9"/>
          <p:cNvPicPr>
            <a:picLocks noChangeAspect="1"/>
          </p:cNvPicPr>
          <p:nvPr/>
        </p:nvPicPr>
        <p:blipFill>
          <a:blip r:embed="rId9">
            <a:extLst>
              <a:ext uri="{BEBA8EAE-BF5A-486C-A8C5-ECC9F3942E4B}">
                <a14:imgProps xmlns:a14="http://schemas.microsoft.com/office/drawing/2010/main">
                  <a14:imgLayer r:embed="rId10">
                    <a14:imgEffect>
                      <a14:backgroundRemoval t="5229" b="94608" l="3268" r="97876">
                        <a14:foregroundMark x1="51961" y1="29085" x2="37908" y2="51144"/>
                        <a14:foregroundMark x1="54902" y1="68791" x2="48203" y2="68954"/>
                        <a14:backgroundMark x1="25654" y1="52288" x2="25654" y2="52288"/>
                      </a14:backgroundRemoval>
                    </a14:imgEffect>
                  </a14:imgLayer>
                </a14:imgProps>
              </a:ext>
            </a:extLst>
          </a:blip>
          <a:stretch>
            <a:fillRect/>
          </a:stretch>
        </p:blipFill>
        <p:spPr>
          <a:xfrm>
            <a:off x="6761284" y="4525472"/>
            <a:ext cx="2479432" cy="2479432"/>
          </a:xfrm>
          <a:prstGeom prst="rect">
            <a:avLst/>
          </a:prstGeom>
        </p:spPr>
      </p:pic>
    </p:spTree>
    <p:extLst>
      <p:ext uri="{BB962C8B-B14F-4D97-AF65-F5344CB8AC3E}">
        <p14:creationId xmlns:p14="http://schemas.microsoft.com/office/powerpoint/2010/main" val="347592483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brightnessContrast bright="6000"/>
                    </a14:imgEffect>
                  </a14:imgLayer>
                </a14:imgProps>
              </a:ext>
            </a:extLst>
          </a:blip>
          <a:srcRect r="10940"/>
          <a:stretch/>
        </p:blipFill>
        <p:spPr>
          <a:xfrm>
            <a:off x="0" y="0"/>
            <a:ext cx="9161585" cy="6858000"/>
          </a:xfrm>
          <a:prstGeom prst="rect">
            <a:avLst/>
          </a:prstGeom>
        </p:spPr>
      </p:pic>
      <p:sp>
        <p:nvSpPr>
          <p:cNvPr id="2" name="Title 1"/>
          <p:cNvSpPr>
            <a:spLocks noGrp="1"/>
          </p:cNvSpPr>
          <p:nvPr>
            <p:ph type="title"/>
          </p:nvPr>
        </p:nvSpPr>
        <p:spPr/>
        <p:txBody>
          <a:bodyPr/>
          <a:lstStyle/>
          <a:p>
            <a:r>
              <a:rPr lang="en-GB" b="1" dirty="0" smtClean="0"/>
              <a:t>Delegation of Tasks </a:t>
            </a:r>
            <a:endParaRPr lang="en-GB" b="1" dirty="0"/>
          </a:p>
        </p:txBody>
      </p:sp>
      <p:sp>
        <p:nvSpPr>
          <p:cNvPr id="8" name="Rounded Rectangular Callout 7"/>
          <p:cNvSpPr/>
          <p:nvPr/>
        </p:nvSpPr>
        <p:spPr>
          <a:xfrm>
            <a:off x="360485" y="1280160"/>
            <a:ext cx="8154865" cy="4874455"/>
          </a:xfrm>
          <a:prstGeom prst="wedgeRoundRectCallout">
            <a:avLst>
              <a:gd name="adj1" fmla="val 45834"/>
              <a:gd name="adj2" fmla="val 63242"/>
              <a:gd name="adj3" fmla="val 16667"/>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3" name="Content Placeholder 2"/>
          <p:cNvSpPr>
            <a:spLocks noGrp="1"/>
          </p:cNvSpPr>
          <p:nvPr>
            <p:ph idx="1"/>
          </p:nvPr>
        </p:nvSpPr>
        <p:spPr>
          <a:xfrm>
            <a:off x="628650" y="1580606"/>
            <a:ext cx="7770767" cy="4976948"/>
          </a:xfrm>
        </p:spPr>
        <p:txBody>
          <a:bodyPr>
            <a:normAutofit fontScale="25000" lnSpcReduction="20000"/>
          </a:bodyPr>
          <a:lstStyle/>
          <a:p>
            <a:r>
              <a:rPr lang="en-GB" sz="8000" dirty="0" smtClean="0">
                <a:solidFill>
                  <a:schemeClr val="bg1"/>
                </a:solidFill>
              </a:rPr>
              <a:t>Students </a:t>
            </a:r>
            <a:r>
              <a:rPr lang="en-GB" sz="8000" dirty="0">
                <a:solidFill>
                  <a:schemeClr val="bg1"/>
                </a:solidFill>
              </a:rPr>
              <a:t>must be assessed as competent before </a:t>
            </a:r>
            <a:r>
              <a:rPr lang="en-GB" sz="8000" dirty="0" smtClean="0">
                <a:solidFill>
                  <a:schemeClr val="bg1"/>
                </a:solidFill>
              </a:rPr>
              <a:t>delegation. </a:t>
            </a:r>
          </a:p>
          <a:p>
            <a:pPr marL="0" indent="0">
              <a:buNone/>
            </a:pPr>
            <a:endParaRPr lang="en-GB" sz="8000" dirty="0" smtClean="0">
              <a:solidFill>
                <a:schemeClr val="bg1"/>
              </a:solidFill>
            </a:endParaRPr>
          </a:p>
          <a:p>
            <a:r>
              <a:rPr lang="en-GB" sz="8000" dirty="0" smtClean="0">
                <a:solidFill>
                  <a:schemeClr val="bg1"/>
                </a:solidFill>
              </a:rPr>
              <a:t>If a student is working alongside a CSW then the nurse running the shift must countersign the students work.  </a:t>
            </a:r>
            <a:endParaRPr lang="en-GB" sz="8000" dirty="0">
              <a:solidFill>
                <a:schemeClr val="bg1"/>
              </a:solidFill>
            </a:endParaRPr>
          </a:p>
          <a:p>
            <a:endParaRPr lang="en-GB" sz="8000" dirty="0">
              <a:solidFill>
                <a:schemeClr val="bg1"/>
              </a:solidFill>
            </a:endParaRPr>
          </a:p>
          <a:p>
            <a:r>
              <a:rPr lang="en-GB" sz="8000" dirty="0">
                <a:solidFill>
                  <a:schemeClr val="bg1"/>
                </a:solidFill>
              </a:rPr>
              <a:t>All entries by nursing students to be checked and countersigned (name/signature/designation)</a:t>
            </a:r>
          </a:p>
          <a:p>
            <a:endParaRPr lang="en-GB" sz="8000" dirty="0">
              <a:solidFill>
                <a:schemeClr val="bg1"/>
              </a:solidFill>
            </a:endParaRPr>
          </a:p>
          <a:p>
            <a:r>
              <a:rPr lang="en-GB" sz="8000" dirty="0">
                <a:solidFill>
                  <a:schemeClr val="bg1"/>
                </a:solidFill>
              </a:rPr>
              <a:t>Only countersign witnessed activity or if you can validate it took place	</a:t>
            </a:r>
          </a:p>
          <a:p>
            <a:r>
              <a:rPr lang="en-GB" sz="8000" dirty="0">
                <a:solidFill>
                  <a:schemeClr val="bg1"/>
                </a:solidFill>
              </a:rPr>
              <a:t>Registered nurse retains professional accountability for appropriateness of delegating task, but student is personally responsible for content/quality of record </a:t>
            </a:r>
            <a:endParaRPr lang="en-GB" sz="8000" dirty="0" smtClean="0">
              <a:solidFill>
                <a:schemeClr val="bg1"/>
              </a:solidFill>
            </a:endParaRPr>
          </a:p>
          <a:p>
            <a:pPr marL="0" indent="0">
              <a:buNone/>
            </a:pPr>
            <a:r>
              <a:rPr lang="en-GB" sz="6000" dirty="0" smtClean="0">
                <a:solidFill>
                  <a:schemeClr val="bg1"/>
                </a:solidFill>
              </a:rPr>
              <a:t>(</a:t>
            </a:r>
            <a:r>
              <a:rPr lang="en-GB" sz="6000" dirty="0">
                <a:solidFill>
                  <a:schemeClr val="bg1"/>
                </a:solidFill>
              </a:rPr>
              <a:t>ref: NMC’s Delegating Record-Keeping and Countersigning Records)</a:t>
            </a:r>
          </a:p>
          <a:p>
            <a:endParaRPr lang="en-GB" dirty="0"/>
          </a:p>
        </p:txBody>
      </p:sp>
    </p:spTree>
    <p:extLst>
      <p:ext uri="{BB962C8B-B14F-4D97-AF65-F5344CB8AC3E}">
        <p14:creationId xmlns:p14="http://schemas.microsoft.com/office/powerpoint/2010/main" val="30452696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92D050"/>
                </a:solidFill>
              </a:rPr>
              <a:t>REMEMBER</a:t>
            </a:r>
            <a:endParaRPr lang="en-GB" b="1" dirty="0">
              <a:solidFill>
                <a:srgbClr val="92D05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926398518"/>
              </p:ext>
            </p:extLst>
          </p:nvPr>
        </p:nvGraphicFramePr>
        <p:xfrm>
          <a:off x="448408" y="1424354"/>
          <a:ext cx="8343900" cy="51259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p:cNvPicPr>
            <a:picLocks noChangeAspect="1"/>
          </p:cNvPicPr>
          <p:nvPr/>
        </p:nvPicPr>
        <p:blipFill rotWithShape="1">
          <a:blip r:embed="rId7"/>
          <a:srcRect l="17119" t="24057" r="18628" b="23001"/>
          <a:stretch/>
        </p:blipFill>
        <p:spPr>
          <a:xfrm>
            <a:off x="628650" y="1593760"/>
            <a:ext cx="562708" cy="463640"/>
          </a:xfrm>
          <a:prstGeom prst="rect">
            <a:avLst/>
          </a:prstGeom>
        </p:spPr>
      </p:pic>
      <p:pic>
        <p:nvPicPr>
          <p:cNvPr id="7" name="Picture 6"/>
          <p:cNvPicPr>
            <a:picLocks noChangeAspect="1"/>
          </p:cNvPicPr>
          <p:nvPr/>
        </p:nvPicPr>
        <p:blipFill rotWithShape="1">
          <a:blip r:embed="rId7"/>
          <a:srcRect l="17119" t="24057" r="18628" b="23001"/>
          <a:stretch/>
        </p:blipFill>
        <p:spPr>
          <a:xfrm>
            <a:off x="1009650" y="2286277"/>
            <a:ext cx="562708" cy="463640"/>
          </a:xfrm>
          <a:prstGeom prst="rect">
            <a:avLst/>
          </a:prstGeom>
        </p:spPr>
      </p:pic>
      <p:pic>
        <p:nvPicPr>
          <p:cNvPr id="8" name="Picture 7"/>
          <p:cNvPicPr>
            <a:picLocks noChangeAspect="1"/>
          </p:cNvPicPr>
          <p:nvPr/>
        </p:nvPicPr>
        <p:blipFill rotWithShape="1">
          <a:blip r:embed="rId7"/>
          <a:srcRect l="17119" t="24057" r="18628" b="23001"/>
          <a:stretch/>
        </p:blipFill>
        <p:spPr>
          <a:xfrm>
            <a:off x="1271954" y="2978794"/>
            <a:ext cx="562708" cy="463640"/>
          </a:xfrm>
          <a:prstGeom prst="rect">
            <a:avLst/>
          </a:prstGeom>
        </p:spPr>
      </p:pic>
      <p:pic>
        <p:nvPicPr>
          <p:cNvPr id="9" name="Picture 8"/>
          <p:cNvPicPr>
            <a:picLocks noChangeAspect="1"/>
          </p:cNvPicPr>
          <p:nvPr/>
        </p:nvPicPr>
        <p:blipFill rotWithShape="1">
          <a:blip r:embed="rId7"/>
          <a:srcRect l="17119" t="24057" r="18628" b="23001"/>
          <a:stretch/>
        </p:blipFill>
        <p:spPr>
          <a:xfrm>
            <a:off x="1370135" y="3697688"/>
            <a:ext cx="562708" cy="463640"/>
          </a:xfrm>
          <a:prstGeom prst="rect">
            <a:avLst/>
          </a:prstGeom>
        </p:spPr>
      </p:pic>
      <p:pic>
        <p:nvPicPr>
          <p:cNvPr id="10" name="Picture 9"/>
          <p:cNvPicPr>
            <a:picLocks noChangeAspect="1"/>
          </p:cNvPicPr>
          <p:nvPr/>
        </p:nvPicPr>
        <p:blipFill rotWithShape="1">
          <a:blip r:embed="rId7"/>
          <a:srcRect l="17119" t="24057" r="18628" b="23001"/>
          <a:stretch/>
        </p:blipFill>
        <p:spPr>
          <a:xfrm>
            <a:off x="1271954" y="4405084"/>
            <a:ext cx="562708" cy="463640"/>
          </a:xfrm>
          <a:prstGeom prst="rect">
            <a:avLst/>
          </a:prstGeom>
        </p:spPr>
      </p:pic>
      <p:pic>
        <p:nvPicPr>
          <p:cNvPr id="11" name="Picture 10"/>
          <p:cNvPicPr>
            <a:picLocks noChangeAspect="1"/>
          </p:cNvPicPr>
          <p:nvPr/>
        </p:nvPicPr>
        <p:blipFill rotWithShape="1">
          <a:blip r:embed="rId7"/>
          <a:srcRect l="17119" t="24057" r="18628" b="23001"/>
          <a:stretch/>
        </p:blipFill>
        <p:spPr>
          <a:xfrm>
            <a:off x="1034562" y="5106531"/>
            <a:ext cx="562708" cy="463640"/>
          </a:xfrm>
          <a:prstGeom prst="rect">
            <a:avLst/>
          </a:prstGeom>
        </p:spPr>
      </p:pic>
      <p:pic>
        <p:nvPicPr>
          <p:cNvPr id="12" name="Picture 11"/>
          <p:cNvPicPr>
            <a:picLocks noChangeAspect="1"/>
          </p:cNvPicPr>
          <p:nvPr/>
        </p:nvPicPr>
        <p:blipFill rotWithShape="1">
          <a:blip r:embed="rId7"/>
          <a:srcRect l="17119" t="24057" r="18628" b="23001"/>
          <a:stretch/>
        </p:blipFill>
        <p:spPr>
          <a:xfrm>
            <a:off x="590550" y="5807978"/>
            <a:ext cx="562708" cy="463640"/>
          </a:xfrm>
          <a:prstGeom prst="rect">
            <a:avLst/>
          </a:prstGeom>
        </p:spPr>
      </p:pic>
    </p:spTree>
    <p:extLst>
      <p:ext uri="{BB962C8B-B14F-4D97-AF65-F5344CB8AC3E}">
        <p14:creationId xmlns:p14="http://schemas.microsoft.com/office/powerpoint/2010/main" val="245400407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1" t="9169" r="19531"/>
          <a:stretch/>
        </p:blipFill>
        <p:spPr>
          <a:xfrm>
            <a:off x="0" y="18288"/>
            <a:ext cx="9130284" cy="6839712"/>
          </a:xfrm>
          <a:prstGeom prst="rect">
            <a:avLst/>
          </a:prstGeom>
        </p:spPr>
      </p:pic>
      <p:sp>
        <p:nvSpPr>
          <p:cNvPr id="2" name="Title 1"/>
          <p:cNvSpPr>
            <a:spLocks noGrp="1"/>
          </p:cNvSpPr>
          <p:nvPr>
            <p:ph type="title"/>
          </p:nvPr>
        </p:nvSpPr>
        <p:spPr/>
        <p:txBody>
          <a:bodyPr/>
          <a:lstStyle/>
          <a:p>
            <a:r>
              <a:rPr lang="en-GB" b="1" dirty="0" smtClean="0">
                <a:solidFill>
                  <a:srgbClr val="92D050"/>
                </a:solidFill>
              </a:rPr>
              <a:t>Documentation Audit </a:t>
            </a:r>
            <a:endParaRPr lang="en-GB" b="1" dirty="0">
              <a:solidFill>
                <a:srgbClr val="92D050"/>
              </a:solidFill>
            </a:endParaRPr>
          </a:p>
        </p:txBody>
      </p:sp>
      <p:pic>
        <p:nvPicPr>
          <p:cNvPr id="5" name="Picture 4"/>
          <p:cNvPicPr>
            <a:picLocks noChangeAspect="1"/>
          </p:cNvPicPr>
          <p:nvPr/>
        </p:nvPicPr>
        <p:blipFill>
          <a:blip r:embed="rId3"/>
          <a:stretch>
            <a:fillRect/>
          </a:stretch>
        </p:blipFill>
        <p:spPr>
          <a:xfrm>
            <a:off x="12706350" y="2109788"/>
            <a:ext cx="1443038" cy="579437"/>
          </a:xfrm>
          <a:prstGeom prst="rect">
            <a:avLst/>
          </a:prstGeom>
        </p:spPr>
      </p:pic>
      <p:pic>
        <p:nvPicPr>
          <p:cNvPr id="6" name="Picture 5"/>
          <p:cNvPicPr>
            <a:picLocks noChangeAspect="1"/>
          </p:cNvPicPr>
          <p:nvPr/>
        </p:nvPicPr>
        <p:blipFill>
          <a:blip r:embed="rId3"/>
          <a:stretch>
            <a:fillRect/>
          </a:stretch>
        </p:blipFill>
        <p:spPr>
          <a:xfrm>
            <a:off x="12706350" y="2109788"/>
            <a:ext cx="1404938" cy="750887"/>
          </a:xfrm>
          <a:prstGeom prst="rect">
            <a:avLst/>
          </a:prstGeom>
        </p:spPr>
      </p:pic>
      <p:pic>
        <p:nvPicPr>
          <p:cNvPr id="7" name="Picture 6"/>
          <p:cNvPicPr>
            <a:picLocks noChangeAspect="1"/>
          </p:cNvPicPr>
          <p:nvPr/>
        </p:nvPicPr>
        <p:blipFill>
          <a:blip r:embed="rId3"/>
          <a:stretch>
            <a:fillRect/>
          </a:stretch>
        </p:blipFill>
        <p:spPr>
          <a:xfrm>
            <a:off x="12706350" y="2109788"/>
            <a:ext cx="1404938" cy="750887"/>
          </a:xfrm>
          <a:prstGeom prst="rect">
            <a:avLst/>
          </a:prstGeom>
        </p:spPr>
      </p:pic>
      <p:pic>
        <p:nvPicPr>
          <p:cNvPr id="8" name="Picture 7"/>
          <p:cNvPicPr>
            <a:picLocks noChangeAspect="1"/>
          </p:cNvPicPr>
          <p:nvPr/>
        </p:nvPicPr>
        <p:blipFill>
          <a:blip r:embed="rId3"/>
          <a:stretch>
            <a:fillRect/>
          </a:stretch>
        </p:blipFill>
        <p:spPr>
          <a:xfrm>
            <a:off x="12706350" y="2109788"/>
            <a:ext cx="1404938" cy="750887"/>
          </a:xfrm>
          <a:prstGeom prst="rect">
            <a:avLst/>
          </a:prstGeom>
        </p:spPr>
      </p:pic>
      <p:pic>
        <p:nvPicPr>
          <p:cNvPr id="9" name="Picture 8"/>
          <p:cNvPicPr>
            <a:picLocks noChangeAspect="1"/>
          </p:cNvPicPr>
          <p:nvPr/>
        </p:nvPicPr>
        <p:blipFill>
          <a:blip r:embed="rId3"/>
          <a:stretch>
            <a:fillRect/>
          </a:stretch>
        </p:blipFill>
        <p:spPr>
          <a:xfrm>
            <a:off x="12706350" y="2109788"/>
            <a:ext cx="1404938" cy="750887"/>
          </a:xfrm>
          <a:prstGeom prst="rect">
            <a:avLst/>
          </a:prstGeom>
        </p:spPr>
      </p:pic>
      <p:pic>
        <p:nvPicPr>
          <p:cNvPr id="10" name="Picture 9"/>
          <p:cNvPicPr>
            <a:picLocks noChangeAspect="1"/>
          </p:cNvPicPr>
          <p:nvPr/>
        </p:nvPicPr>
        <p:blipFill>
          <a:blip r:embed="rId3"/>
          <a:stretch>
            <a:fillRect/>
          </a:stretch>
        </p:blipFill>
        <p:spPr>
          <a:xfrm>
            <a:off x="12706350" y="2109788"/>
            <a:ext cx="1404938" cy="750887"/>
          </a:xfrm>
          <a:prstGeom prst="rect">
            <a:avLst/>
          </a:prstGeom>
        </p:spPr>
      </p:pic>
      <p:pic>
        <p:nvPicPr>
          <p:cNvPr id="11" name="Picture 10"/>
          <p:cNvPicPr>
            <a:picLocks noChangeAspect="1"/>
          </p:cNvPicPr>
          <p:nvPr/>
        </p:nvPicPr>
        <p:blipFill>
          <a:blip r:embed="rId3"/>
          <a:stretch>
            <a:fillRect/>
          </a:stretch>
        </p:blipFill>
        <p:spPr>
          <a:xfrm>
            <a:off x="12706350" y="2109788"/>
            <a:ext cx="1404938" cy="750887"/>
          </a:xfrm>
          <a:prstGeom prst="rect">
            <a:avLst/>
          </a:prstGeom>
        </p:spPr>
      </p:pic>
      <p:pic>
        <p:nvPicPr>
          <p:cNvPr id="13" name="Picture 12"/>
          <p:cNvPicPr>
            <a:picLocks noChangeAspect="1"/>
          </p:cNvPicPr>
          <p:nvPr/>
        </p:nvPicPr>
        <p:blipFill>
          <a:blip r:embed="rId3"/>
          <a:stretch>
            <a:fillRect/>
          </a:stretch>
        </p:blipFill>
        <p:spPr>
          <a:xfrm>
            <a:off x="18983325" y="2109788"/>
            <a:ext cx="1443038" cy="579437"/>
          </a:xfrm>
          <a:prstGeom prst="rect">
            <a:avLst/>
          </a:prstGeom>
        </p:spPr>
      </p:pic>
      <p:sp>
        <p:nvSpPr>
          <p:cNvPr id="14" name="Content Placeholder 13"/>
          <p:cNvSpPr>
            <a:spLocks noGrp="1"/>
          </p:cNvSpPr>
          <p:nvPr>
            <p:ph idx="1"/>
          </p:nvPr>
        </p:nvSpPr>
        <p:spPr>
          <a:xfrm>
            <a:off x="244602" y="1469009"/>
            <a:ext cx="5150358" cy="4351338"/>
          </a:xfrm>
        </p:spPr>
        <p:txBody>
          <a:bodyPr>
            <a:normAutofit fontScale="92500" lnSpcReduction="10000"/>
          </a:bodyPr>
          <a:lstStyle/>
          <a:p>
            <a:pPr marL="0" indent="0">
              <a:buNone/>
            </a:pPr>
            <a:endParaRPr lang="en-GB" sz="2400" dirty="0" smtClean="0"/>
          </a:p>
          <a:p>
            <a:r>
              <a:rPr lang="en-GB" dirty="0" smtClean="0"/>
              <a:t>Audit results generally show good levels of compliance with quality measures for documentation at Derian House</a:t>
            </a:r>
          </a:p>
          <a:p>
            <a:endParaRPr lang="en-GB" dirty="0"/>
          </a:p>
          <a:p>
            <a:r>
              <a:rPr lang="en-GB" dirty="0" smtClean="0"/>
              <a:t>The documentation Champion team are currently reviewing aspects of the documentation audit system to ensure that the data that we collect is meaningful in order to improve practice. </a:t>
            </a:r>
            <a:endParaRPr lang="en-GB" dirty="0"/>
          </a:p>
        </p:txBody>
      </p:sp>
    </p:spTree>
    <p:extLst>
      <p:ext uri="{BB962C8B-B14F-4D97-AF65-F5344CB8AC3E}">
        <p14:creationId xmlns:p14="http://schemas.microsoft.com/office/powerpoint/2010/main" val="300142725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p:cNvPicPr>
            <a:picLocks noChangeAspect="1"/>
          </p:cNvPicPr>
          <p:nvPr/>
        </p:nvPicPr>
        <p:blipFill rotWithShape="1">
          <a:blip r:embed="rId2"/>
          <a:srcRect l="-1" t="9169" r="19531"/>
          <a:stretch/>
        </p:blipFill>
        <p:spPr>
          <a:xfrm>
            <a:off x="0" y="18288"/>
            <a:ext cx="9130284" cy="6839712"/>
          </a:xfrm>
          <a:prstGeom prst="rect">
            <a:avLst/>
          </a:prstGeom>
        </p:spPr>
      </p:pic>
      <p:sp>
        <p:nvSpPr>
          <p:cNvPr id="2" name="Title 1"/>
          <p:cNvSpPr>
            <a:spLocks noGrp="1"/>
          </p:cNvSpPr>
          <p:nvPr>
            <p:ph type="title"/>
          </p:nvPr>
        </p:nvSpPr>
        <p:spPr>
          <a:xfrm>
            <a:off x="182881" y="134089"/>
            <a:ext cx="4270248" cy="666622"/>
          </a:xfrm>
        </p:spPr>
        <p:txBody>
          <a:bodyPr>
            <a:normAutofit/>
          </a:bodyPr>
          <a:lstStyle/>
          <a:p>
            <a:r>
              <a:rPr lang="en-GB" sz="3600" b="1" dirty="0" smtClean="0">
                <a:solidFill>
                  <a:srgbClr val="92D050"/>
                </a:solidFill>
              </a:rPr>
              <a:t>Documentation Audit </a:t>
            </a:r>
            <a:endParaRPr lang="en-GB" sz="3600" b="1" dirty="0">
              <a:solidFill>
                <a:srgbClr val="92D050"/>
              </a:solidFill>
            </a:endParaRPr>
          </a:p>
        </p:txBody>
      </p:sp>
      <p:pic>
        <p:nvPicPr>
          <p:cNvPr id="5" name="Picture 4"/>
          <p:cNvPicPr>
            <a:picLocks noChangeAspect="1"/>
          </p:cNvPicPr>
          <p:nvPr/>
        </p:nvPicPr>
        <p:blipFill>
          <a:blip r:embed="rId3"/>
          <a:stretch>
            <a:fillRect/>
          </a:stretch>
        </p:blipFill>
        <p:spPr>
          <a:xfrm>
            <a:off x="12706350" y="2109788"/>
            <a:ext cx="1443038" cy="579437"/>
          </a:xfrm>
          <a:prstGeom prst="rect">
            <a:avLst/>
          </a:prstGeom>
        </p:spPr>
      </p:pic>
      <p:pic>
        <p:nvPicPr>
          <p:cNvPr id="6" name="Picture 5"/>
          <p:cNvPicPr>
            <a:picLocks noChangeAspect="1"/>
          </p:cNvPicPr>
          <p:nvPr/>
        </p:nvPicPr>
        <p:blipFill>
          <a:blip r:embed="rId3"/>
          <a:stretch>
            <a:fillRect/>
          </a:stretch>
        </p:blipFill>
        <p:spPr>
          <a:xfrm>
            <a:off x="12706350" y="2109788"/>
            <a:ext cx="1404938" cy="750887"/>
          </a:xfrm>
          <a:prstGeom prst="rect">
            <a:avLst/>
          </a:prstGeom>
        </p:spPr>
      </p:pic>
      <p:pic>
        <p:nvPicPr>
          <p:cNvPr id="13" name="Picture 12"/>
          <p:cNvPicPr>
            <a:picLocks noChangeAspect="1"/>
          </p:cNvPicPr>
          <p:nvPr/>
        </p:nvPicPr>
        <p:blipFill>
          <a:blip r:embed="rId3"/>
          <a:stretch>
            <a:fillRect/>
          </a:stretch>
        </p:blipFill>
        <p:spPr>
          <a:xfrm>
            <a:off x="18983325" y="2109788"/>
            <a:ext cx="1443038" cy="579437"/>
          </a:xfrm>
          <a:prstGeom prst="rect">
            <a:avLst/>
          </a:prstGeom>
        </p:spPr>
      </p:pic>
      <p:pic>
        <p:nvPicPr>
          <p:cNvPr id="15" name="Picture 14"/>
          <p:cNvPicPr>
            <a:picLocks noChangeAspect="1"/>
          </p:cNvPicPr>
          <p:nvPr/>
        </p:nvPicPr>
        <p:blipFill rotWithShape="1">
          <a:blip r:embed="rId4"/>
          <a:srcRect l="8195" t="24356" b="-1"/>
          <a:stretch/>
        </p:blipFill>
        <p:spPr>
          <a:xfrm>
            <a:off x="4285776" y="134090"/>
            <a:ext cx="4847948" cy="2416980"/>
          </a:xfrm>
          <a:prstGeom prst="rect">
            <a:avLst/>
          </a:prstGeom>
        </p:spPr>
      </p:pic>
      <p:pic>
        <p:nvPicPr>
          <p:cNvPr id="16" name="Picture 15"/>
          <p:cNvPicPr>
            <a:picLocks noChangeAspect="1"/>
          </p:cNvPicPr>
          <p:nvPr/>
        </p:nvPicPr>
        <p:blipFill rotWithShape="1">
          <a:blip r:embed="rId5"/>
          <a:srcRect b="27253"/>
          <a:stretch/>
        </p:blipFill>
        <p:spPr>
          <a:xfrm>
            <a:off x="4285776" y="2551070"/>
            <a:ext cx="4880350" cy="2298442"/>
          </a:xfrm>
          <a:prstGeom prst="rect">
            <a:avLst/>
          </a:prstGeom>
        </p:spPr>
      </p:pic>
      <p:pic>
        <p:nvPicPr>
          <p:cNvPr id="17" name="Picture 16"/>
          <p:cNvPicPr>
            <a:picLocks noChangeAspect="1"/>
          </p:cNvPicPr>
          <p:nvPr/>
        </p:nvPicPr>
        <p:blipFill rotWithShape="1">
          <a:blip r:embed="rId6"/>
          <a:srcRect t="6221"/>
          <a:stretch/>
        </p:blipFill>
        <p:spPr>
          <a:xfrm>
            <a:off x="4285776" y="4849511"/>
            <a:ext cx="4847948" cy="2008489"/>
          </a:xfrm>
          <a:prstGeom prst="rect">
            <a:avLst/>
          </a:prstGeom>
        </p:spPr>
      </p:pic>
      <p:sp>
        <p:nvSpPr>
          <p:cNvPr id="18" name="TextBox 17"/>
          <p:cNvSpPr txBox="1"/>
          <p:nvPr/>
        </p:nvSpPr>
        <p:spPr>
          <a:xfrm>
            <a:off x="522500" y="948690"/>
            <a:ext cx="3374136" cy="5909310"/>
          </a:xfrm>
          <a:prstGeom prst="rect">
            <a:avLst/>
          </a:prstGeom>
          <a:noFill/>
          <a:ln>
            <a:noFill/>
          </a:ln>
        </p:spPr>
        <p:style>
          <a:lnRef idx="3">
            <a:schemeClr val="lt1"/>
          </a:lnRef>
          <a:fillRef idx="1">
            <a:schemeClr val="accent1"/>
          </a:fillRef>
          <a:effectRef idx="1">
            <a:schemeClr val="accent1"/>
          </a:effectRef>
          <a:fontRef idx="minor">
            <a:schemeClr val="lt1"/>
          </a:fontRef>
        </p:style>
        <p:txBody>
          <a:bodyPr wrap="square" rtlCol="0">
            <a:spAutoFit/>
          </a:bodyPr>
          <a:lstStyle/>
          <a:p>
            <a:r>
              <a:rPr lang="en-US" dirty="0" smtClean="0">
                <a:solidFill>
                  <a:schemeClr val="tx1"/>
                </a:solidFill>
              </a:rPr>
              <a:t>Here is the documentation audit which highlights all of the information (if applicable) which should be included in documentation for the cyp during your shift. </a:t>
            </a:r>
          </a:p>
          <a:p>
            <a:endParaRPr lang="en-US" dirty="0" smtClean="0">
              <a:solidFill>
                <a:schemeClr val="tx1"/>
              </a:solidFill>
            </a:endParaRPr>
          </a:p>
          <a:p>
            <a:r>
              <a:rPr lang="en-US" dirty="0" smtClean="0">
                <a:solidFill>
                  <a:schemeClr val="tx1"/>
                </a:solidFill>
              </a:rPr>
              <a:t>This includes audit considers documentation on the evaluation of care and any other charts such as seizure/ hydration charts. </a:t>
            </a:r>
          </a:p>
          <a:p>
            <a:endParaRPr lang="en-US" dirty="0">
              <a:solidFill>
                <a:schemeClr val="tx1"/>
              </a:solidFill>
            </a:endParaRPr>
          </a:p>
          <a:p>
            <a:r>
              <a:rPr lang="en-US" dirty="0" smtClean="0">
                <a:solidFill>
                  <a:schemeClr val="tx1"/>
                </a:solidFill>
              </a:rPr>
              <a:t>Please familiarize yourself with this</a:t>
            </a:r>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pic>
        <p:nvPicPr>
          <p:cNvPr id="19" name="Picture 18"/>
          <p:cNvPicPr>
            <a:picLocks noChangeAspect="1"/>
          </p:cNvPicPr>
          <p:nvPr/>
        </p:nvPicPr>
        <p:blipFill>
          <a:blip r:embed="rId7" cstate="print">
            <a:extLst>
              <a:ext uri="{BEBA8EAE-BF5A-486C-A8C5-ECC9F3942E4B}">
                <a14:imgProps xmlns:a14="http://schemas.microsoft.com/office/drawing/2010/main">
                  <a14:imgLayer r:embed="rId8">
                    <a14:imgEffect>
                      <a14:backgroundRemoval t="9880" b="100000" l="9967" r="89869"/>
                    </a14:imgEffect>
                  </a14:imgLayer>
                </a14:imgProps>
              </a:ext>
              <a:ext uri="{28A0092B-C50C-407E-A947-70E740481C1C}">
                <a14:useLocalDpi xmlns:a14="http://schemas.microsoft.com/office/drawing/2010/main" val="0"/>
              </a:ext>
            </a:extLst>
          </a:blip>
          <a:stretch>
            <a:fillRect/>
          </a:stretch>
        </p:blipFill>
        <p:spPr>
          <a:xfrm>
            <a:off x="306074" y="4389120"/>
            <a:ext cx="3640854" cy="2468880"/>
          </a:xfrm>
          <a:prstGeom prst="rect">
            <a:avLst/>
          </a:prstGeom>
        </p:spPr>
      </p:pic>
    </p:spTree>
    <p:extLst>
      <p:ext uri="{BB962C8B-B14F-4D97-AF65-F5344CB8AC3E}">
        <p14:creationId xmlns:p14="http://schemas.microsoft.com/office/powerpoint/2010/main" val="407370519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grayscl/>
          </a:blip>
          <a:stretch>
            <a:fillRect/>
          </a:stretch>
        </p:blipFill>
        <p:spPr>
          <a:xfrm>
            <a:off x="0" y="0"/>
            <a:ext cx="4879731" cy="6865276"/>
          </a:xfrm>
          <a:prstGeom prst="rect">
            <a:avLst/>
          </a:prstGeom>
        </p:spPr>
      </p:pic>
      <p:pic>
        <p:nvPicPr>
          <p:cNvPr id="6" name="Picture 5"/>
          <p:cNvPicPr>
            <a:picLocks noChangeAspect="1"/>
          </p:cNvPicPr>
          <p:nvPr/>
        </p:nvPicPr>
        <p:blipFill>
          <a:blip r:embed="rId2">
            <a:grayscl/>
          </a:blip>
          <a:stretch>
            <a:fillRect/>
          </a:stretch>
        </p:blipFill>
        <p:spPr>
          <a:xfrm flipH="1">
            <a:off x="4264269" y="0"/>
            <a:ext cx="4879731" cy="6865276"/>
          </a:xfrm>
          <a:prstGeom prst="rect">
            <a:avLst/>
          </a:prstGeom>
        </p:spPr>
      </p:pic>
      <p:sp>
        <p:nvSpPr>
          <p:cNvPr id="2" name="Title 1"/>
          <p:cNvSpPr>
            <a:spLocks noGrp="1"/>
          </p:cNvSpPr>
          <p:nvPr>
            <p:ph type="title"/>
          </p:nvPr>
        </p:nvSpPr>
        <p:spPr>
          <a:xfrm>
            <a:off x="628650" y="0"/>
            <a:ext cx="7886700" cy="1325563"/>
          </a:xfrm>
        </p:spPr>
        <p:txBody>
          <a:bodyPr/>
          <a:lstStyle/>
          <a:p>
            <a:r>
              <a:rPr lang="en-GB" dirty="0" smtClean="0"/>
              <a:t>Evaluation Notes Example </a:t>
            </a:r>
            <a:endParaRPr lang="en-GB" dirty="0"/>
          </a:p>
        </p:txBody>
      </p:sp>
      <p:sp>
        <p:nvSpPr>
          <p:cNvPr id="3" name="Content Placeholder 2"/>
          <p:cNvSpPr>
            <a:spLocks noGrp="1"/>
          </p:cNvSpPr>
          <p:nvPr>
            <p:ph idx="1"/>
          </p:nvPr>
        </p:nvSpPr>
        <p:spPr>
          <a:xfrm>
            <a:off x="628650" y="1212081"/>
            <a:ext cx="8216412" cy="5355772"/>
          </a:xfrm>
        </p:spPr>
        <p:txBody>
          <a:bodyPr>
            <a:normAutofit/>
          </a:bodyPr>
          <a:lstStyle/>
          <a:p>
            <a:pPr marL="0" indent="0">
              <a:buNone/>
            </a:pPr>
            <a:r>
              <a:rPr lang="en-GB" sz="1500" b="1" dirty="0" smtClean="0">
                <a:latin typeface="Ink Free" panose="03080402000500000000" pitchFamily="66" charset="0"/>
              </a:rPr>
              <a:t>All cares taken over by myself nurse Joe Blogs at 0740, from clinical support worker (CSW) John Smith. </a:t>
            </a:r>
          </a:p>
          <a:p>
            <a:pPr marL="0" indent="0">
              <a:buNone/>
            </a:pPr>
            <a:r>
              <a:rPr lang="en-GB" sz="1500" b="1" dirty="0" smtClean="0">
                <a:latin typeface="Ink Free" panose="03080402000500000000" pitchFamily="66" charset="0"/>
              </a:rPr>
              <a:t>(Childs name) nursed in 0.5 litres oxygen via tracheostomy, ventilator checks completed and checked against directive with nurse Alice Brown. </a:t>
            </a:r>
          </a:p>
          <a:p>
            <a:pPr marL="0" indent="0">
              <a:buNone/>
            </a:pPr>
            <a:r>
              <a:rPr lang="en-GB" sz="1500" b="1" dirty="0" smtClean="0">
                <a:latin typeface="Ink Free" panose="03080402000500000000" pitchFamily="66" charset="0"/>
              </a:rPr>
              <a:t>Emergency equipment checked, working and correct. Tracheostomy tapes checked and secure. (Child name) currently on saturation monitoring vital signs stable heart rate 86bpm and saturations 99%, child (name) settled. </a:t>
            </a:r>
          </a:p>
          <a:p>
            <a:pPr marL="0" indent="0">
              <a:buNone/>
            </a:pPr>
            <a:r>
              <a:rPr lang="en-GB" sz="1500" b="1" dirty="0" smtClean="0">
                <a:latin typeface="Ink Free" panose="03080402000500000000" pitchFamily="66" charset="0"/>
              </a:rPr>
              <a:t>Bed bath provided with assistance from nurse Alice Brown, pad changed urine passed and bowels opened type 6 stool this is a normal stool type according to care plan.  </a:t>
            </a:r>
            <a:r>
              <a:rPr lang="en-GB" sz="1500" b="1" dirty="0" err="1" smtClean="0">
                <a:latin typeface="Ink Free" panose="03080402000500000000" pitchFamily="66" charset="0"/>
              </a:rPr>
              <a:t>Sudocrem</a:t>
            </a:r>
            <a:r>
              <a:rPr lang="en-GB" sz="1500" b="1" dirty="0" smtClean="0">
                <a:latin typeface="Ink Free" panose="03080402000500000000" pitchFamily="66" charset="0"/>
              </a:rPr>
              <a:t> applied to groin area as slightly red, skin intact and no other skin concerns. Teeth brushed and oral suction provided clear secretions obtained. </a:t>
            </a:r>
          </a:p>
          <a:p>
            <a:pPr marL="0" indent="0">
              <a:buNone/>
            </a:pPr>
            <a:r>
              <a:rPr lang="en-GB" sz="1500" b="1" dirty="0" smtClean="0">
                <a:latin typeface="Ink Free" panose="03080402000500000000" pitchFamily="66" charset="0"/>
              </a:rPr>
              <a:t>Hoisted (child's name) from bed into wheelchair with assistance form Alice Brown, medications checked with Alice brown and administered as per MAR Chart via gastrostomy. 50ml H20 flush administered pre and post medications and feed commenced, </a:t>
            </a:r>
            <a:r>
              <a:rPr lang="en-GB" sz="1500" b="1" dirty="0" err="1">
                <a:latin typeface="Ink Free" panose="03080402000500000000" pitchFamily="66" charset="0"/>
              </a:rPr>
              <a:t>P</a:t>
            </a:r>
            <a:r>
              <a:rPr lang="en-GB" sz="1500" b="1" dirty="0" err="1" smtClean="0">
                <a:latin typeface="Ink Free" panose="03080402000500000000" pitchFamily="66" charset="0"/>
              </a:rPr>
              <a:t>eptamen</a:t>
            </a:r>
            <a:r>
              <a:rPr lang="en-GB" sz="1500" b="1" dirty="0" smtClean="0">
                <a:latin typeface="Ink Free" panose="03080402000500000000" pitchFamily="66" charset="0"/>
              </a:rPr>
              <a:t> Junior 250ml @250ml/hr. No concerns</a:t>
            </a:r>
          </a:p>
          <a:p>
            <a:pPr marL="0" indent="0">
              <a:buNone/>
            </a:pPr>
            <a:r>
              <a:rPr lang="en-GB" sz="1500" b="1" dirty="0" smtClean="0">
                <a:latin typeface="Ink Free" panose="03080402000500000000" pitchFamily="66" charset="0"/>
              </a:rPr>
              <a:t>Tracheostomy suction provided due to audible secretions size 10 catheter down to 8 cm, clear secretions  obtained child settled and stable. </a:t>
            </a:r>
          </a:p>
          <a:p>
            <a:pPr marL="0" indent="0">
              <a:buNone/>
            </a:pPr>
            <a:r>
              <a:rPr lang="en-GB" sz="1500" b="1" dirty="0" smtClean="0">
                <a:latin typeface="Ink Free" panose="03080402000500000000" pitchFamily="66" charset="0"/>
              </a:rPr>
              <a:t>Hoisted from chair into bed with assistance from Alice Brown, changed into pyjamas, teeth brushed oral suction provided clear secretions obtained, pad changed urine passed no skin concerns. </a:t>
            </a:r>
          </a:p>
          <a:p>
            <a:pPr marL="0" indent="0">
              <a:buNone/>
            </a:pPr>
            <a:r>
              <a:rPr lang="en-GB" sz="1500" b="1" dirty="0" smtClean="0">
                <a:latin typeface="Ink Free" panose="03080402000500000000" pitchFamily="66" charset="0"/>
              </a:rPr>
              <a:t>All cares handed over to CSW Laura Taylor at 2030, (</a:t>
            </a:r>
            <a:r>
              <a:rPr lang="en-GB" sz="1500" b="1" dirty="0" err="1" smtClean="0">
                <a:latin typeface="Ink Free" panose="03080402000500000000" pitchFamily="66" charset="0"/>
              </a:rPr>
              <a:t>childs</a:t>
            </a:r>
            <a:r>
              <a:rPr lang="en-GB" sz="1500" b="1" dirty="0" smtClean="0">
                <a:latin typeface="Ink Free" panose="03080402000500000000" pitchFamily="66" charset="0"/>
              </a:rPr>
              <a:t> name) settled and asleep. No concerns</a:t>
            </a:r>
            <a:endParaRPr lang="en-GB" sz="1500" b="1" dirty="0">
              <a:latin typeface="Ink Free" panose="03080402000500000000" pitchFamily="66" charset="0"/>
            </a:endParaRPr>
          </a:p>
          <a:p>
            <a:pPr marL="0" indent="0">
              <a:buNone/>
            </a:pPr>
            <a:endParaRPr lang="en-GB" sz="1500" b="1" dirty="0" smtClean="0"/>
          </a:p>
          <a:p>
            <a:pPr marL="0" indent="0">
              <a:buNone/>
            </a:pPr>
            <a:endParaRPr lang="en-GB" sz="1500" b="1" dirty="0" smtClean="0"/>
          </a:p>
          <a:p>
            <a:pPr marL="0" indent="0">
              <a:buNone/>
            </a:pPr>
            <a:endParaRPr lang="en-GB" sz="1500" b="1" dirty="0"/>
          </a:p>
        </p:txBody>
      </p:sp>
      <p:sp>
        <p:nvSpPr>
          <p:cNvPr id="7" name="TextBox 6"/>
          <p:cNvSpPr txBox="1"/>
          <p:nvPr/>
        </p:nvSpPr>
        <p:spPr>
          <a:xfrm>
            <a:off x="-1" y="1212081"/>
            <a:ext cx="826477" cy="215444"/>
          </a:xfrm>
          <a:prstGeom prst="rect">
            <a:avLst/>
          </a:prstGeom>
          <a:noFill/>
        </p:spPr>
        <p:txBody>
          <a:bodyPr wrap="square" rtlCol="0">
            <a:spAutoFit/>
          </a:bodyPr>
          <a:lstStyle/>
          <a:p>
            <a:r>
              <a:rPr lang="en-US" sz="800" b="1" dirty="0" smtClean="0">
                <a:latin typeface="Ink Free" panose="03080402000500000000" pitchFamily="66" charset="0"/>
              </a:rPr>
              <a:t>10/07/2023</a:t>
            </a:r>
            <a:endParaRPr lang="en-GB" b="1" dirty="0">
              <a:latin typeface="Ink Free" panose="03080402000500000000" pitchFamily="66" charset="0"/>
            </a:endParaRPr>
          </a:p>
        </p:txBody>
      </p:sp>
      <p:sp>
        <p:nvSpPr>
          <p:cNvPr id="8" name="TextBox 7"/>
          <p:cNvSpPr txBox="1"/>
          <p:nvPr/>
        </p:nvSpPr>
        <p:spPr>
          <a:xfrm>
            <a:off x="149468" y="1427525"/>
            <a:ext cx="826477" cy="215444"/>
          </a:xfrm>
          <a:prstGeom prst="rect">
            <a:avLst/>
          </a:prstGeom>
          <a:noFill/>
        </p:spPr>
        <p:txBody>
          <a:bodyPr wrap="square" rtlCol="0">
            <a:spAutoFit/>
          </a:bodyPr>
          <a:lstStyle/>
          <a:p>
            <a:r>
              <a:rPr lang="en-US" sz="800" b="1" dirty="0" smtClean="0">
                <a:latin typeface="Ink Free" panose="03080402000500000000" pitchFamily="66" charset="0"/>
              </a:rPr>
              <a:t>20:35</a:t>
            </a:r>
            <a:endParaRPr lang="en-GB" b="1" dirty="0">
              <a:latin typeface="Ink Free" panose="03080402000500000000" pitchFamily="66" charset="0"/>
            </a:endParaRPr>
          </a:p>
        </p:txBody>
      </p:sp>
      <p:sp>
        <p:nvSpPr>
          <p:cNvPr id="9" name="TextBox 8"/>
          <p:cNvSpPr txBox="1"/>
          <p:nvPr/>
        </p:nvSpPr>
        <p:spPr>
          <a:xfrm>
            <a:off x="663819" y="6362259"/>
            <a:ext cx="1749670" cy="369332"/>
          </a:xfrm>
          <a:prstGeom prst="rect">
            <a:avLst/>
          </a:prstGeom>
          <a:noFill/>
        </p:spPr>
        <p:txBody>
          <a:bodyPr wrap="square" rtlCol="0">
            <a:spAutoFit/>
          </a:bodyPr>
          <a:lstStyle/>
          <a:p>
            <a:r>
              <a:rPr lang="en-US" dirty="0" smtClean="0">
                <a:latin typeface="Ink Free" panose="03080402000500000000" pitchFamily="66" charset="0"/>
              </a:rPr>
              <a:t>Joe </a:t>
            </a:r>
            <a:r>
              <a:rPr lang="en-US" dirty="0" err="1" smtClean="0">
                <a:latin typeface="Ink Free" panose="03080402000500000000" pitchFamily="66" charset="0"/>
              </a:rPr>
              <a:t>Bloggs</a:t>
            </a:r>
            <a:endParaRPr lang="en-GB" dirty="0">
              <a:latin typeface="Ink Free" panose="03080402000500000000" pitchFamily="66" charset="0"/>
            </a:endParaRPr>
          </a:p>
        </p:txBody>
      </p:sp>
      <p:sp>
        <p:nvSpPr>
          <p:cNvPr id="10" name="TextBox 9"/>
          <p:cNvSpPr txBox="1"/>
          <p:nvPr/>
        </p:nvSpPr>
        <p:spPr>
          <a:xfrm>
            <a:off x="1934308" y="6362259"/>
            <a:ext cx="1863969" cy="369332"/>
          </a:xfrm>
          <a:prstGeom prst="rect">
            <a:avLst/>
          </a:prstGeom>
          <a:noFill/>
        </p:spPr>
        <p:txBody>
          <a:bodyPr wrap="square" rtlCol="0">
            <a:spAutoFit/>
          </a:bodyPr>
          <a:lstStyle/>
          <a:p>
            <a:r>
              <a:rPr lang="en-US" dirty="0" err="1" smtClean="0">
                <a:latin typeface="Mistral" panose="03090702030407020403" pitchFamily="66" charset="0"/>
              </a:rPr>
              <a:t>J.Bloggs</a:t>
            </a:r>
            <a:endParaRPr lang="en-GB" dirty="0">
              <a:latin typeface="Mistral" panose="03090702030407020403" pitchFamily="66" charset="0"/>
            </a:endParaRPr>
          </a:p>
        </p:txBody>
      </p:sp>
      <p:sp>
        <p:nvSpPr>
          <p:cNvPr id="11" name="TextBox 10"/>
          <p:cNvSpPr txBox="1"/>
          <p:nvPr/>
        </p:nvSpPr>
        <p:spPr>
          <a:xfrm>
            <a:off x="2677257" y="6362259"/>
            <a:ext cx="2202474" cy="369332"/>
          </a:xfrm>
          <a:prstGeom prst="rect">
            <a:avLst/>
          </a:prstGeom>
          <a:noFill/>
        </p:spPr>
        <p:txBody>
          <a:bodyPr wrap="square" rtlCol="0">
            <a:spAutoFit/>
          </a:bodyPr>
          <a:lstStyle/>
          <a:p>
            <a:r>
              <a:rPr lang="en-US" dirty="0" smtClean="0">
                <a:latin typeface="Ink Free" panose="03080402000500000000" pitchFamily="66" charset="0"/>
              </a:rPr>
              <a:t>Staff Nurse (RNC)</a:t>
            </a:r>
            <a:endParaRPr lang="en-GB" dirty="0">
              <a:latin typeface="Ink Free" panose="03080402000500000000" pitchFamily="66" charset="0"/>
            </a:endParaRPr>
          </a:p>
        </p:txBody>
      </p:sp>
    </p:spTree>
    <p:extLst>
      <p:ext uri="{BB962C8B-B14F-4D97-AF65-F5344CB8AC3E}">
        <p14:creationId xmlns:p14="http://schemas.microsoft.com/office/powerpoint/2010/main" val="301122387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accent6"/>
                </a:solidFill>
              </a:rPr>
              <a:t>NMC Court Hearings </a:t>
            </a:r>
            <a:endParaRPr lang="en-GB" dirty="0"/>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backgroundRemoval t="5336" b="100000" l="4412" r="89706"/>
                    </a14:imgEffect>
                  </a14:imgLayer>
                </a14:imgProps>
              </a:ext>
            </a:extLst>
          </a:blip>
          <a:stretch>
            <a:fillRect/>
          </a:stretch>
        </p:blipFill>
        <p:spPr>
          <a:xfrm>
            <a:off x="5132804" y="1473899"/>
            <a:ext cx="7645174" cy="5384101"/>
          </a:xfrm>
          <a:prstGeom prst="rect">
            <a:avLst/>
          </a:prstGeom>
        </p:spPr>
      </p:pic>
      <p:sp>
        <p:nvSpPr>
          <p:cNvPr id="6" name="Content Placeholder 2"/>
          <p:cNvSpPr txBox="1">
            <a:spLocks/>
          </p:cNvSpPr>
          <p:nvPr/>
        </p:nvSpPr>
        <p:spPr>
          <a:xfrm>
            <a:off x="494538" y="1690689"/>
            <a:ext cx="6625590" cy="4172839"/>
          </a:xfrm>
          <a:prstGeom prst="rect">
            <a:avLst/>
          </a:prstGeom>
        </p:spPr>
        <p:txBody>
          <a:bodyPr>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i="1" dirty="0" smtClean="0"/>
              <a:t>‘That you, a Registered Nurse on 26 August 2018 after witnessing Patient A fall to their knees: </a:t>
            </a:r>
            <a:endParaRPr lang="en-GB" dirty="0" smtClean="0"/>
          </a:p>
          <a:p>
            <a:pPr marL="0" indent="0">
              <a:buNone/>
            </a:pPr>
            <a:r>
              <a:rPr lang="en-GB" i="1" dirty="0" smtClean="0"/>
              <a:t>1) Failed to complete an accident form. </a:t>
            </a:r>
            <a:endParaRPr lang="en-GB" dirty="0" smtClean="0"/>
          </a:p>
          <a:p>
            <a:pPr marL="0" indent="0">
              <a:buNone/>
            </a:pPr>
            <a:r>
              <a:rPr lang="en-GB" i="1" dirty="0" smtClean="0"/>
              <a:t>2) Failed to complete a falls risk assessment. </a:t>
            </a:r>
            <a:endParaRPr lang="en-GB" dirty="0" smtClean="0"/>
          </a:p>
          <a:p>
            <a:pPr marL="0" indent="0">
              <a:buNone/>
            </a:pPr>
            <a:r>
              <a:rPr lang="en-GB" i="1" dirty="0" smtClean="0"/>
              <a:t>3) Failed to refer to outside medical advice. </a:t>
            </a:r>
            <a:endParaRPr lang="en-GB" dirty="0" smtClean="0"/>
          </a:p>
          <a:p>
            <a:pPr marL="0" indent="0">
              <a:buNone/>
            </a:pPr>
            <a:r>
              <a:rPr lang="en-GB" i="1" dirty="0" smtClean="0"/>
              <a:t>4) Failed to refer to the falls team. </a:t>
            </a:r>
            <a:endParaRPr lang="en-GB" dirty="0" smtClean="0"/>
          </a:p>
          <a:p>
            <a:pPr marL="0" indent="0">
              <a:buNone/>
            </a:pPr>
            <a:r>
              <a:rPr lang="en-GB" i="1" dirty="0" smtClean="0"/>
              <a:t>5) Failed to complete 4 hourly observations of Patient A. </a:t>
            </a:r>
            <a:endParaRPr lang="en-GB" dirty="0" smtClean="0"/>
          </a:p>
          <a:p>
            <a:pPr marL="0" indent="0">
              <a:buNone/>
            </a:pPr>
            <a:r>
              <a:rPr lang="en-GB" i="1" dirty="0" smtClean="0"/>
              <a:t>6) Failed to record any observations of Patient A. </a:t>
            </a:r>
            <a:endParaRPr lang="en-GB" dirty="0" smtClean="0"/>
          </a:p>
          <a:p>
            <a:pPr marL="0" indent="0">
              <a:buNone/>
            </a:pPr>
            <a:r>
              <a:rPr lang="en-GB" i="1" dirty="0" smtClean="0"/>
              <a:t>7) Failed to ensure observations were undertaken for at least 24 hours. </a:t>
            </a:r>
            <a:endParaRPr lang="en-GB" dirty="0"/>
          </a:p>
        </p:txBody>
      </p:sp>
      <p:pic>
        <p:nvPicPr>
          <p:cNvPr id="7" name="Picture 6"/>
          <p:cNvPicPr>
            <a:picLocks noChangeAspect="1"/>
          </p:cNvPicPr>
          <p:nvPr/>
        </p:nvPicPr>
        <p:blipFill rotWithShape="1">
          <a:blip r:embed="rId4">
            <a:extLst>
              <a:ext uri="{BEBA8EAE-BF5A-486C-A8C5-ECC9F3942E4B}">
                <a14:imgProps xmlns:a14="http://schemas.microsoft.com/office/drawing/2010/main">
                  <a14:imgLayer r:embed="rId5">
                    <a14:imgEffect>
                      <a14:backgroundRemoval t="7902" b="97548" l="422" r="96624">
                        <a14:foregroundMark x1="14346" y1="26158" x2="19409" y2="32698"/>
                        <a14:foregroundMark x1="20253" y1="24523" x2="20253" y2="24523"/>
                        <a14:foregroundMark x1="13924" y1="37057" x2="13924" y2="37057"/>
                        <a14:foregroundMark x1="28481" y1="30790" x2="28481" y2="30790"/>
                        <a14:foregroundMark x1="31435" y1="22888" x2="31435" y2="22888"/>
                        <a14:foregroundMark x1="23629" y1="23161" x2="23629" y2="23161"/>
                        <a14:foregroundMark x1="37764" y1="22071" x2="37764" y2="22071"/>
                        <a14:foregroundMark x1="43882" y1="22888" x2="43882" y2="22888"/>
                        <a14:foregroundMark x1="50844" y1="26703" x2="50844" y2="26703"/>
                        <a14:foregroundMark x1="56540" y1="21798" x2="56540" y2="21798"/>
                        <a14:foregroundMark x1="62236" y1="23433" x2="62236" y2="23433"/>
                        <a14:foregroundMark x1="68776" y1="31608" x2="68776" y2="31608"/>
                        <a14:foregroundMark x1="68565" y1="19346" x2="68565" y2="19346"/>
                        <a14:foregroundMark x1="74051" y1="19619" x2="74051" y2="19619"/>
                        <a14:foregroundMark x1="81646" y1="16076" x2="81646" y2="16076"/>
                        <a14:foregroundMark x1="36709" y1="54768" x2="36709" y2="54768"/>
                        <a14:foregroundMark x1="24051" y1="56676" x2="24051" y2="56676"/>
                        <a14:foregroundMark x1="47679" y1="53134" x2="47679" y2="53134"/>
                        <a14:foregroundMark x1="58017" y1="44142" x2="58017" y2="44142"/>
                        <a14:foregroundMark x1="55696" y1="55313" x2="55696" y2="55313"/>
                        <a14:foregroundMark x1="68776" y1="50409" x2="68776" y2="50409"/>
                        <a14:foregroundMark x1="76582" y1="40599" x2="76582" y2="40599"/>
                        <a14:foregroundMark x1="75949" y1="51499" x2="75949" y2="51499"/>
                      </a14:backgroundRemoval>
                    </a14:imgEffect>
                  </a14:imgLayer>
                </a14:imgProps>
              </a:ext>
            </a:extLst>
          </a:blip>
          <a:srcRect b="16605"/>
          <a:stretch/>
        </p:blipFill>
        <p:spPr>
          <a:xfrm rot="20263264">
            <a:off x="6498633" y="188538"/>
            <a:ext cx="2264144" cy="1461949"/>
          </a:xfrm>
          <a:prstGeom prst="rect">
            <a:avLst/>
          </a:prstGeom>
        </p:spPr>
      </p:pic>
    </p:spTree>
    <p:extLst>
      <p:ext uri="{BB962C8B-B14F-4D97-AF65-F5344CB8AC3E}">
        <p14:creationId xmlns:p14="http://schemas.microsoft.com/office/powerpoint/2010/main" val="214708628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accent6"/>
                </a:solidFill>
              </a:rPr>
              <a:t>NMC Court Hearings </a:t>
            </a:r>
            <a:endParaRPr lang="en-GB" dirty="0"/>
          </a:p>
        </p:txBody>
      </p:sp>
      <p:sp>
        <p:nvSpPr>
          <p:cNvPr id="6" name="Content Placeholder 2"/>
          <p:cNvSpPr txBox="1">
            <a:spLocks/>
          </p:cNvSpPr>
          <p:nvPr/>
        </p:nvSpPr>
        <p:spPr>
          <a:xfrm>
            <a:off x="494538" y="1690689"/>
            <a:ext cx="5930646" cy="3868863"/>
          </a:xfrm>
          <a:prstGeom prst="rect">
            <a:avLst/>
          </a:prstGeom>
        </p:spPr>
        <p:txBody>
          <a:bodyPr>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i="1" dirty="0" smtClean="0"/>
              <a:t>‘</a:t>
            </a:r>
            <a:r>
              <a:rPr lang="en-GB" dirty="0">
                <a:solidFill>
                  <a:srgbClr val="000000"/>
                </a:solidFill>
              </a:rPr>
              <a:t>That you, a registered nurse:- </a:t>
            </a:r>
          </a:p>
          <a:p>
            <a:endParaRPr lang="en-GB" dirty="0">
              <a:solidFill>
                <a:srgbClr val="000000"/>
              </a:solidFill>
            </a:endParaRPr>
          </a:p>
          <a:p>
            <a:pPr marL="0" indent="0">
              <a:buNone/>
            </a:pPr>
            <a:r>
              <a:rPr lang="en-GB" dirty="0">
                <a:solidFill>
                  <a:srgbClr val="000000"/>
                </a:solidFill>
              </a:rPr>
              <a:t>1. Between 23 December 2020 and 27 April 2021 failed to ensure that patient records and/or risk assessments were completed to an adequate standard on one or more occasions</a:t>
            </a:r>
          </a:p>
          <a:p>
            <a:pPr marL="0" indent="0">
              <a:buNone/>
            </a:pPr>
            <a:r>
              <a:rPr lang="en-GB" dirty="0">
                <a:solidFill>
                  <a:srgbClr val="000000"/>
                </a:solidFill>
              </a:rPr>
              <a:t> </a:t>
            </a:r>
            <a:endParaRPr lang="en-GB" dirty="0"/>
          </a:p>
          <a:p>
            <a:pPr marL="0" indent="0">
              <a:buNone/>
            </a:pPr>
            <a:r>
              <a:rPr lang="en-GB" dirty="0"/>
              <a:t>2. On 6 January 2021 a progress note record contained very limited information and did not follow the template routinely used</a:t>
            </a:r>
          </a:p>
          <a:p>
            <a:endParaRPr lang="en-GB" dirty="0"/>
          </a:p>
          <a:p>
            <a:pPr marL="0" indent="0">
              <a:buNone/>
            </a:pPr>
            <a:r>
              <a:rPr lang="en-GB" dirty="0"/>
              <a:t>3. On 23 February 2021 copied significant parts of a previous entry on a core assessment document which did not accurately reflect your contact with the patient </a:t>
            </a:r>
          </a:p>
        </p:txBody>
      </p:sp>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ackgroundRemoval t="2784" b="100000" l="8987" r="89706"/>
                    </a14:imgEffect>
                  </a14:imgLayer>
                </a14:imgProps>
              </a:ext>
            </a:extLst>
          </a:blip>
          <a:stretch>
            <a:fillRect/>
          </a:stretch>
        </p:blipFill>
        <p:spPr>
          <a:xfrm>
            <a:off x="5413248" y="1384300"/>
            <a:ext cx="7772400" cy="5473700"/>
          </a:xfrm>
          <a:prstGeom prst="rect">
            <a:avLst/>
          </a:prstGeom>
        </p:spPr>
      </p:pic>
      <p:pic>
        <p:nvPicPr>
          <p:cNvPr id="8" name="Picture 7"/>
          <p:cNvPicPr>
            <a:picLocks noChangeAspect="1"/>
          </p:cNvPicPr>
          <p:nvPr/>
        </p:nvPicPr>
        <p:blipFill rotWithShape="1">
          <a:blip r:embed="rId4">
            <a:extLst>
              <a:ext uri="{BEBA8EAE-BF5A-486C-A8C5-ECC9F3942E4B}">
                <a14:imgProps xmlns:a14="http://schemas.microsoft.com/office/drawing/2010/main">
                  <a14:imgLayer r:embed="rId5">
                    <a14:imgEffect>
                      <a14:backgroundRemoval t="7902" b="97548" l="422" r="96624">
                        <a14:foregroundMark x1="14346" y1="26158" x2="19409" y2="32698"/>
                        <a14:foregroundMark x1="20253" y1="24523" x2="20253" y2="24523"/>
                        <a14:foregroundMark x1="13924" y1="37057" x2="13924" y2="37057"/>
                        <a14:foregroundMark x1="28481" y1="30790" x2="28481" y2="30790"/>
                        <a14:foregroundMark x1="31435" y1="22888" x2="31435" y2="22888"/>
                        <a14:foregroundMark x1="23629" y1="23161" x2="23629" y2="23161"/>
                        <a14:foregroundMark x1="37764" y1="22071" x2="37764" y2="22071"/>
                        <a14:foregroundMark x1="43882" y1="22888" x2="43882" y2="22888"/>
                        <a14:foregroundMark x1="50844" y1="26703" x2="50844" y2="26703"/>
                        <a14:foregroundMark x1="56540" y1="21798" x2="56540" y2="21798"/>
                        <a14:foregroundMark x1="62236" y1="23433" x2="62236" y2="23433"/>
                        <a14:foregroundMark x1="68776" y1="31608" x2="68776" y2="31608"/>
                        <a14:foregroundMark x1="68565" y1="19346" x2="68565" y2="19346"/>
                        <a14:foregroundMark x1="74051" y1="19619" x2="74051" y2="19619"/>
                        <a14:foregroundMark x1="81646" y1="16076" x2="81646" y2="16076"/>
                        <a14:foregroundMark x1="36709" y1="54768" x2="36709" y2="54768"/>
                        <a14:foregroundMark x1="24051" y1="56676" x2="24051" y2="56676"/>
                        <a14:foregroundMark x1="47679" y1="53134" x2="47679" y2="53134"/>
                        <a14:foregroundMark x1="58017" y1="44142" x2="58017" y2="44142"/>
                        <a14:foregroundMark x1="55696" y1="55313" x2="55696" y2="55313"/>
                        <a14:foregroundMark x1="68776" y1="50409" x2="68776" y2="50409"/>
                        <a14:foregroundMark x1="76582" y1="40599" x2="76582" y2="40599"/>
                        <a14:foregroundMark x1="75949" y1="51499" x2="75949" y2="51499"/>
                      </a14:backgroundRemoval>
                    </a14:imgEffect>
                  </a14:imgLayer>
                </a14:imgProps>
              </a:ext>
            </a:extLst>
          </a:blip>
          <a:srcRect b="16605"/>
          <a:stretch/>
        </p:blipFill>
        <p:spPr>
          <a:xfrm rot="20263264">
            <a:off x="6192705" y="296934"/>
            <a:ext cx="2264144" cy="1461949"/>
          </a:xfrm>
          <a:prstGeom prst="rect">
            <a:avLst/>
          </a:prstGeom>
        </p:spPr>
      </p:pic>
    </p:spTree>
    <p:extLst>
      <p:ext uri="{BB962C8B-B14F-4D97-AF65-F5344CB8AC3E}">
        <p14:creationId xmlns:p14="http://schemas.microsoft.com/office/powerpoint/2010/main" val="293875163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3481" y="1094887"/>
            <a:ext cx="7794381" cy="1325563"/>
          </a:xfrm>
        </p:spPr>
        <p:txBody>
          <a:bodyPr>
            <a:normAutofit fontScale="90000"/>
          </a:bodyPr>
          <a:lstStyle/>
          <a:p>
            <a:r>
              <a:rPr lang="en-GB" dirty="0" smtClean="0">
                <a:solidFill>
                  <a:srgbClr val="92D050"/>
                </a:solidFill>
              </a:rPr>
              <a:t/>
            </a:r>
            <a:br>
              <a:rPr lang="en-GB" dirty="0" smtClean="0">
                <a:solidFill>
                  <a:srgbClr val="92D050"/>
                </a:solidFill>
              </a:rPr>
            </a:br>
            <a:r>
              <a:rPr lang="en-GB" dirty="0">
                <a:solidFill>
                  <a:srgbClr val="92D050"/>
                </a:solidFill>
              </a:rPr>
              <a:t/>
            </a:r>
            <a:br>
              <a:rPr lang="en-GB" dirty="0">
                <a:solidFill>
                  <a:srgbClr val="92D050"/>
                </a:solidFill>
              </a:rPr>
            </a:br>
            <a:r>
              <a:rPr lang="en-GB" dirty="0">
                <a:solidFill>
                  <a:srgbClr val="92D050"/>
                </a:solidFill>
              </a:rPr>
              <a:t>Any Questions?</a:t>
            </a:r>
            <a:br>
              <a:rPr lang="en-GB" dirty="0">
                <a:solidFill>
                  <a:srgbClr val="92D050"/>
                </a:solidFill>
              </a:rPr>
            </a:br>
            <a:r>
              <a:rPr lang="en-GB" sz="2400" dirty="0">
                <a:solidFill>
                  <a:srgbClr val="92D050"/>
                </a:solidFill>
              </a:rPr>
              <a:t>(Please email Alicia </a:t>
            </a:r>
            <a:r>
              <a:rPr lang="en-GB" sz="2400" dirty="0" smtClean="0">
                <a:solidFill>
                  <a:srgbClr val="92D050"/>
                </a:solidFill>
              </a:rPr>
              <a:t>Wiley, Lisa Morgan, </a:t>
            </a:r>
            <a:br>
              <a:rPr lang="en-GB" sz="2400" dirty="0" smtClean="0">
                <a:solidFill>
                  <a:srgbClr val="92D050"/>
                </a:solidFill>
              </a:rPr>
            </a:br>
            <a:r>
              <a:rPr lang="en-GB" sz="2400" dirty="0" smtClean="0">
                <a:solidFill>
                  <a:srgbClr val="92D050"/>
                </a:solidFill>
              </a:rPr>
              <a:t>Rhianne &amp; Natalie Lewis  </a:t>
            </a:r>
            <a:r>
              <a:rPr lang="en-GB" sz="2400" dirty="0">
                <a:solidFill>
                  <a:srgbClr val="92D050"/>
                </a:solidFill>
              </a:rPr>
              <a:t>)</a:t>
            </a:r>
            <a:br>
              <a:rPr lang="en-GB" sz="2400" dirty="0">
                <a:solidFill>
                  <a:srgbClr val="92D050"/>
                </a:solidFill>
              </a:rPr>
            </a:br>
            <a:r>
              <a:rPr lang="en-GB" dirty="0" smtClean="0">
                <a:solidFill>
                  <a:srgbClr val="92D050"/>
                </a:solidFill>
              </a:rPr>
              <a:t/>
            </a:r>
            <a:br>
              <a:rPr lang="en-GB" dirty="0" smtClean="0">
                <a:solidFill>
                  <a:srgbClr val="92D050"/>
                </a:solidFill>
              </a:rPr>
            </a:br>
            <a:r>
              <a:rPr lang="en-GB" sz="6000" dirty="0" smtClean="0">
                <a:solidFill>
                  <a:srgbClr val="92D050"/>
                </a:solidFill>
              </a:rPr>
              <a:t/>
            </a:r>
            <a:br>
              <a:rPr lang="en-GB" sz="6000" dirty="0" smtClean="0">
                <a:solidFill>
                  <a:srgbClr val="92D050"/>
                </a:solidFill>
              </a:rPr>
            </a:br>
            <a:endParaRPr lang="en-GB" sz="3600" dirty="0">
              <a:solidFill>
                <a:srgbClr val="92D050"/>
              </a:solidFill>
            </a:endParaRPr>
          </a:p>
        </p:txBody>
      </p:sp>
      <p:pic>
        <p:nvPicPr>
          <p:cNvPr id="4" name="Picture 3"/>
          <p:cNvPicPr>
            <a:picLocks noChangeAspect="1"/>
          </p:cNvPicPr>
          <p:nvPr/>
        </p:nvPicPr>
        <p:blipFill rotWithShape="1">
          <a:blip r:embed="rId2">
            <a:extLst>
              <a:ext uri="{BEBA8EAE-BF5A-486C-A8C5-ECC9F3942E4B}">
                <a14:imgProps xmlns:a14="http://schemas.microsoft.com/office/drawing/2010/main">
                  <a14:imgLayer r:embed="rId3">
                    <a14:imgEffect>
                      <a14:backgroundRemoval t="10000" b="90000" l="10000" r="90000">
                        <a14:foregroundMark x1="34477" y1="29739" x2="34477" y2="29739"/>
                        <a14:foregroundMark x1="34477" y1="29739" x2="35294" y2="32516"/>
                        <a14:foregroundMark x1="35294" y1="32516" x2="32353" y2="36438"/>
                        <a14:foregroundMark x1="65033" y1="34477" x2="68627" y2="31046"/>
                        <a14:foregroundMark x1="69118" y1="31209" x2="71078" y2="33007"/>
                        <a14:foregroundMark x1="71569" y1="35621" x2="68954" y2="38889"/>
                        <a14:foregroundMark x1="51797" y1="51307" x2="49837" y2="54902"/>
                        <a14:foregroundMark x1="52941" y1="51144" x2="50980" y2="47386"/>
                        <a14:foregroundMark x1="48693" y1="47549" x2="46078" y2="50163"/>
                        <a14:foregroundMark x1="28922" y1="30719" x2="31209" y2="29248"/>
                      </a14:backgroundRemoval>
                    </a14:imgEffect>
                  </a14:imgLayer>
                </a14:imgProps>
              </a:ext>
            </a:extLst>
          </a:blip>
          <a:srcRect l="8440" t="-1068" r="6410" b="27350"/>
          <a:stretch/>
        </p:blipFill>
        <p:spPr>
          <a:xfrm>
            <a:off x="5345722" y="-85358"/>
            <a:ext cx="3503733" cy="3033346"/>
          </a:xfrm>
          <a:prstGeom prst="rect">
            <a:avLst/>
          </a:prstGeom>
        </p:spPr>
      </p:pic>
      <p:pic>
        <p:nvPicPr>
          <p:cNvPr id="5" name="Picture 4"/>
          <p:cNvPicPr>
            <a:picLocks noChangeAspect="1"/>
          </p:cNvPicPr>
          <p:nvPr/>
        </p:nvPicPr>
        <p:blipFill>
          <a:blip r:embed="rId4"/>
          <a:stretch>
            <a:fillRect/>
          </a:stretch>
        </p:blipFill>
        <p:spPr>
          <a:xfrm>
            <a:off x="5513832" y="3214043"/>
            <a:ext cx="3033871" cy="3033871"/>
          </a:xfrm>
          <a:prstGeom prst="rect">
            <a:avLst/>
          </a:prstGeom>
        </p:spPr>
      </p:pic>
      <p:sp>
        <p:nvSpPr>
          <p:cNvPr id="6" name="TextBox 5"/>
          <p:cNvSpPr txBox="1"/>
          <p:nvPr/>
        </p:nvSpPr>
        <p:spPr>
          <a:xfrm>
            <a:off x="636740" y="2398800"/>
            <a:ext cx="4057999" cy="3693319"/>
          </a:xfrm>
          <a:prstGeom prst="rect">
            <a:avLst/>
          </a:prstGeom>
          <a:noFill/>
        </p:spPr>
        <p:txBody>
          <a:bodyPr wrap="square" rtlCol="0">
            <a:spAutoFit/>
          </a:bodyPr>
          <a:lstStyle/>
          <a:p>
            <a:r>
              <a:rPr lang="en-GB" b="1" dirty="0"/>
              <a:t/>
            </a:r>
            <a:br>
              <a:rPr lang="en-GB" b="1" dirty="0"/>
            </a:br>
            <a:r>
              <a:rPr lang="en-GB" b="1" dirty="0"/>
              <a:t>Please click the following link when you have completed the learning in order to record that you have completed </a:t>
            </a:r>
            <a:r>
              <a:rPr lang="en-GB" b="1" dirty="0" smtClean="0"/>
              <a:t>it</a:t>
            </a:r>
            <a:r>
              <a:rPr lang="en-GB" sz="3600" dirty="0">
                <a:solidFill>
                  <a:srgbClr val="92D050"/>
                </a:solidFill>
              </a:rPr>
              <a:t/>
            </a:r>
            <a:br>
              <a:rPr lang="en-GB" sz="3600" dirty="0">
                <a:solidFill>
                  <a:srgbClr val="92D050"/>
                </a:solidFill>
              </a:rPr>
            </a:br>
            <a:r>
              <a:rPr lang="en-GB" sz="3600" dirty="0">
                <a:solidFill>
                  <a:srgbClr val="92D050"/>
                </a:solidFill>
                <a:hlinkClick r:id="rId5"/>
              </a:rPr>
              <a:t>https://</a:t>
            </a:r>
            <a:r>
              <a:rPr lang="en-GB" sz="3600" dirty="0" smtClean="0">
                <a:solidFill>
                  <a:srgbClr val="92D050"/>
                </a:solidFill>
                <a:hlinkClick r:id="rId5"/>
              </a:rPr>
              <a:t>forms.office.com/e/01F9iWw12R</a:t>
            </a:r>
            <a:endParaRPr lang="en-GB" sz="3600" dirty="0" smtClean="0">
              <a:solidFill>
                <a:srgbClr val="92D050"/>
              </a:solidFill>
            </a:endParaRPr>
          </a:p>
          <a:p>
            <a:r>
              <a:rPr lang="en-GB" dirty="0" smtClean="0"/>
              <a:t>You will need to view the PowerPoint in full screen for it to work, any issues just email clinical.education@derianhouseco.uk with the date that you completed it </a:t>
            </a:r>
            <a:endParaRPr lang="en-GB" sz="1050" dirty="0"/>
          </a:p>
        </p:txBody>
      </p:sp>
    </p:spTree>
    <p:extLst>
      <p:ext uri="{BB962C8B-B14F-4D97-AF65-F5344CB8AC3E}">
        <p14:creationId xmlns:p14="http://schemas.microsoft.com/office/powerpoint/2010/main" val="196426011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2984</TotalTime>
  <Words>1801</Words>
  <Application>Microsoft Office PowerPoint</Application>
  <PresentationFormat>On-screen Show (4:3)</PresentationFormat>
  <Paragraphs>168</Paragraphs>
  <Slides>25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Aller</vt:lpstr>
      <vt:lpstr>Arial</vt:lpstr>
      <vt:lpstr>Calibri</vt:lpstr>
      <vt:lpstr>Calibri Light</vt:lpstr>
      <vt:lpstr>Ink Free</vt:lpstr>
      <vt:lpstr>Mistral</vt:lpstr>
      <vt:lpstr>Office Theme</vt:lpstr>
      <vt:lpstr>PowerPoint Presentation</vt:lpstr>
      <vt:lpstr>PowerPoint Presentation</vt:lpstr>
      <vt:lpstr>PowerPoint Presentation</vt:lpstr>
      <vt:lpstr>Why is documentation important? </vt:lpstr>
      <vt:lpstr>NMC Code</vt:lpstr>
      <vt:lpstr>Consequences of poor Documentation </vt:lpstr>
      <vt:lpstr>Examples of Unsafe Practice </vt:lpstr>
      <vt:lpstr>Safe Practice </vt:lpstr>
      <vt:lpstr>Good Practice – Dates and Timings</vt:lpstr>
      <vt:lpstr>Good Practice – Signatories </vt:lpstr>
      <vt:lpstr>Signatories Continued…</vt:lpstr>
      <vt:lpstr>Information to be Recorded </vt:lpstr>
      <vt:lpstr>Information to be Recorded Continued…</vt:lpstr>
      <vt:lpstr>Evaluation notes/Care plan </vt:lpstr>
      <vt:lpstr>MAR Chart </vt:lpstr>
      <vt:lpstr>MAR Chart </vt:lpstr>
      <vt:lpstr>PEEP (Personal Emergency Evacuation Plan) </vt:lpstr>
      <vt:lpstr>Delegation of Tasks </vt:lpstr>
      <vt:lpstr>REMEMBER</vt:lpstr>
      <vt:lpstr>Documentation Audit </vt:lpstr>
      <vt:lpstr>Documentation Audit </vt:lpstr>
      <vt:lpstr>Evaluation Notes Example </vt:lpstr>
      <vt:lpstr>NMC Court Hearings </vt:lpstr>
      <vt:lpstr>NMC Court Hearings </vt:lpstr>
      <vt:lpstr>  Any Questions? (Please email Alicia Wiley, Lisa Morgan,  Rhianne &amp; Natalie Lewis  )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Lowe</dc:creator>
  <cp:lastModifiedBy>Tanya Marlow</cp:lastModifiedBy>
  <cp:revision>179</cp:revision>
  <cp:lastPrinted>2018-03-29T13:29:53Z</cp:lastPrinted>
  <dcterms:created xsi:type="dcterms:W3CDTF">2016-01-18T09:53:50Z</dcterms:created>
  <dcterms:modified xsi:type="dcterms:W3CDTF">2024-06-11T08:33:09Z</dcterms:modified>
</cp:coreProperties>
</file>