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3" r:id="rId3"/>
    <p:sldId id="300" r:id="rId4"/>
    <p:sldId id="301" r:id="rId5"/>
    <p:sldId id="305" r:id="rId6"/>
    <p:sldId id="274" r:id="rId7"/>
    <p:sldId id="275" r:id="rId8"/>
    <p:sldId id="276" r:id="rId9"/>
    <p:sldId id="296" r:id="rId10"/>
    <p:sldId id="297" r:id="rId11"/>
    <p:sldId id="277" r:id="rId12"/>
    <p:sldId id="278" r:id="rId13"/>
    <p:sldId id="298" r:id="rId14"/>
    <p:sldId id="299" r:id="rId15"/>
    <p:sldId id="285" r:id="rId16"/>
    <p:sldId id="288" r:id="rId17"/>
    <p:sldId id="293" r:id="rId18"/>
    <p:sldId id="315" r:id="rId19"/>
    <p:sldId id="314" r:id="rId20"/>
    <p:sldId id="311" r:id="rId21"/>
    <p:sldId id="307" r:id="rId22"/>
    <p:sldId id="309" r:id="rId23"/>
    <p:sldId id="310" r:id="rId24"/>
    <p:sldId id="313" r:id="rId25"/>
    <p:sldId id="312" r:id="rId26"/>
    <p:sldId id="306" r:id="rId2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4D3"/>
    <a:srgbClr val="CC6600"/>
    <a:srgbClr val="FFFFFF"/>
    <a:srgbClr val="25903B"/>
    <a:srgbClr val="D391C0"/>
    <a:srgbClr val="7B7BB5"/>
    <a:srgbClr val="A6CE39"/>
    <a:srgbClr val="ED1C35"/>
    <a:srgbClr val="4F2F21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0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773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E0E529-AD08-4358-B650-094758F764BB}" type="doc">
      <dgm:prSet loTypeId="urn:microsoft.com/office/officeart/2005/8/layout/vList2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AD3E7FBF-5C56-44AF-B7DE-505F40109815}">
      <dgm:prSet/>
      <dgm:spPr/>
      <dgm:t>
        <a:bodyPr/>
        <a:lstStyle/>
        <a:p>
          <a:pPr rtl="0"/>
          <a:r>
            <a:rPr lang="en-GB" dirty="0" smtClean="0"/>
            <a:t>To understand more about tissue viability, the skin and pressure ulcers</a:t>
          </a:r>
          <a:endParaRPr lang="en-GB" dirty="0"/>
        </a:p>
      </dgm:t>
    </dgm:pt>
    <dgm:pt modelId="{0A94DFA8-2F35-4682-8238-B9AB58F00B45}" type="parTrans" cxnId="{B33B5C6F-DE06-4338-8CEA-AB07DDAA1A59}">
      <dgm:prSet/>
      <dgm:spPr/>
      <dgm:t>
        <a:bodyPr/>
        <a:lstStyle/>
        <a:p>
          <a:endParaRPr lang="en-US"/>
        </a:p>
      </dgm:t>
    </dgm:pt>
    <dgm:pt modelId="{B0341586-0C07-4C15-935E-A54F205694F2}" type="sibTrans" cxnId="{B33B5C6F-DE06-4338-8CEA-AB07DDAA1A59}">
      <dgm:prSet/>
      <dgm:spPr/>
      <dgm:t>
        <a:bodyPr/>
        <a:lstStyle/>
        <a:p>
          <a:endParaRPr lang="en-US"/>
        </a:p>
      </dgm:t>
    </dgm:pt>
    <dgm:pt modelId="{535A3AE4-DC2C-445D-882E-3112007B851D}">
      <dgm:prSet/>
      <dgm:spPr/>
      <dgm:t>
        <a:bodyPr/>
        <a:lstStyle/>
        <a:p>
          <a:pPr rtl="0"/>
          <a:r>
            <a:rPr lang="en-GB" dirty="0" smtClean="0"/>
            <a:t>To be able to recognise and score pressure ulcers using the Pressure </a:t>
          </a:r>
          <a:r>
            <a:rPr lang="en-GB" dirty="0" smtClean="0"/>
            <a:t>ulcer categories</a:t>
          </a:r>
          <a:endParaRPr lang="en-GB" dirty="0"/>
        </a:p>
      </dgm:t>
    </dgm:pt>
    <dgm:pt modelId="{D58A6EA1-3ECD-4806-841E-ABFC22BBE0BB}" type="parTrans" cxnId="{74FD8E7F-342B-4C6D-98DD-54746E1A0E04}">
      <dgm:prSet/>
      <dgm:spPr/>
      <dgm:t>
        <a:bodyPr/>
        <a:lstStyle/>
        <a:p>
          <a:endParaRPr lang="en-US"/>
        </a:p>
      </dgm:t>
    </dgm:pt>
    <dgm:pt modelId="{CBDFD940-214E-435C-88D6-8E923A347714}" type="sibTrans" cxnId="{74FD8E7F-342B-4C6D-98DD-54746E1A0E04}">
      <dgm:prSet/>
      <dgm:spPr/>
      <dgm:t>
        <a:bodyPr/>
        <a:lstStyle/>
        <a:p>
          <a:endParaRPr lang="en-US"/>
        </a:p>
      </dgm:t>
    </dgm:pt>
    <dgm:pt modelId="{EF94F9DD-D38E-4938-9BE3-1C689E9839A5}">
      <dgm:prSet/>
      <dgm:spPr/>
      <dgm:t>
        <a:bodyPr/>
        <a:lstStyle/>
        <a:p>
          <a:pPr rtl="0"/>
          <a:r>
            <a:rPr lang="en-GB" dirty="0" smtClean="0"/>
            <a:t>To understand how pressure ulcers are caused and the different risk factors that can contribute </a:t>
          </a:r>
          <a:endParaRPr lang="en-GB" dirty="0"/>
        </a:p>
      </dgm:t>
    </dgm:pt>
    <dgm:pt modelId="{A87A4161-6ABA-4F30-98ED-3D0AB55436C9}" type="parTrans" cxnId="{81C567BC-D9E7-4521-87F7-CE2866D177F5}">
      <dgm:prSet/>
      <dgm:spPr/>
      <dgm:t>
        <a:bodyPr/>
        <a:lstStyle/>
        <a:p>
          <a:endParaRPr lang="en-US"/>
        </a:p>
      </dgm:t>
    </dgm:pt>
    <dgm:pt modelId="{7ABA11AC-64DE-453C-A2D4-A3E80B182108}" type="sibTrans" cxnId="{81C567BC-D9E7-4521-87F7-CE2866D177F5}">
      <dgm:prSet/>
      <dgm:spPr/>
      <dgm:t>
        <a:bodyPr/>
        <a:lstStyle/>
        <a:p>
          <a:endParaRPr lang="en-US"/>
        </a:p>
      </dgm:t>
    </dgm:pt>
    <dgm:pt modelId="{EA46B9C6-8640-4AB4-B9AC-563A5EF488AD}">
      <dgm:prSet/>
      <dgm:spPr/>
      <dgm:t>
        <a:bodyPr/>
        <a:lstStyle/>
        <a:p>
          <a:pPr rtl="0"/>
          <a:r>
            <a:rPr lang="en-GB" dirty="0" smtClean="0"/>
            <a:t>To identify the actions that we can do to prevent pressure ulcers from occurring </a:t>
          </a:r>
          <a:endParaRPr lang="en-GB" dirty="0"/>
        </a:p>
      </dgm:t>
    </dgm:pt>
    <dgm:pt modelId="{F9B3464F-5FAF-4ED6-8CAB-644BE695C805}" type="parTrans" cxnId="{2B2B3D48-4602-4C42-B9FD-25B9E0C9D073}">
      <dgm:prSet/>
      <dgm:spPr/>
      <dgm:t>
        <a:bodyPr/>
        <a:lstStyle/>
        <a:p>
          <a:endParaRPr lang="en-US"/>
        </a:p>
      </dgm:t>
    </dgm:pt>
    <dgm:pt modelId="{E2F01DF3-3FC0-4F5E-9143-3715C1D9783E}" type="sibTrans" cxnId="{2B2B3D48-4602-4C42-B9FD-25B9E0C9D073}">
      <dgm:prSet/>
      <dgm:spPr/>
      <dgm:t>
        <a:bodyPr/>
        <a:lstStyle/>
        <a:p>
          <a:endParaRPr lang="en-US"/>
        </a:p>
      </dgm:t>
    </dgm:pt>
    <dgm:pt modelId="{8D89262E-4F1E-40F2-8E8B-2B50EF34E106}">
      <dgm:prSet/>
      <dgm:spPr/>
      <dgm:t>
        <a:bodyPr/>
        <a:lstStyle/>
        <a:p>
          <a:pPr rtl="0"/>
          <a:r>
            <a:rPr lang="en-GB" dirty="0" smtClean="0"/>
            <a:t>To understand and implement the Purpose T tool into tissue viability assessments and care plans</a:t>
          </a:r>
          <a:endParaRPr lang="en-GB" dirty="0"/>
        </a:p>
      </dgm:t>
    </dgm:pt>
    <dgm:pt modelId="{3A74B4EA-8A1C-42C1-8F5C-A3DD29E3EED8}" type="parTrans" cxnId="{18735AB0-1D99-48F1-9FC8-B5101D0E5239}">
      <dgm:prSet/>
      <dgm:spPr/>
      <dgm:t>
        <a:bodyPr/>
        <a:lstStyle/>
        <a:p>
          <a:endParaRPr lang="en-US"/>
        </a:p>
      </dgm:t>
    </dgm:pt>
    <dgm:pt modelId="{2F2C3038-FB1C-443D-A4CB-62D23024C16B}" type="sibTrans" cxnId="{18735AB0-1D99-48F1-9FC8-B5101D0E5239}">
      <dgm:prSet/>
      <dgm:spPr/>
      <dgm:t>
        <a:bodyPr/>
        <a:lstStyle/>
        <a:p>
          <a:endParaRPr lang="en-US"/>
        </a:p>
      </dgm:t>
    </dgm:pt>
    <dgm:pt modelId="{E3D4E48B-EA8F-4649-8DDC-B0A62CF990B1}" type="pres">
      <dgm:prSet presAssocID="{67E0E529-AD08-4358-B650-094758F764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11D3E1A-C15D-495D-AC96-D8110DA370A7}" type="pres">
      <dgm:prSet presAssocID="{AD3E7FBF-5C56-44AF-B7DE-505F4010981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EB332-F803-4CE8-9164-ADCB4D968AB3}" type="pres">
      <dgm:prSet presAssocID="{B0341586-0C07-4C15-935E-A54F205694F2}" presName="spacer" presStyleCnt="0"/>
      <dgm:spPr/>
      <dgm:t>
        <a:bodyPr/>
        <a:lstStyle/>
        <a:p>
          <a:endParaRPr lang="en-US"/>
        </a:p>
      </dgm:t>
    </dgm:pt>
    <dgm:pt modelId="{99A6BA2E-7014-46E0-9BE1-485B5CE94EA5}" type="pres">
      <dgm:prSet presAssocID="{535A3AE4-DC2C-445D-882E-3112007B851D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97377C-2632-437C-9EDB-C5AD5C382CE3}" type="pres">
      <dgm:prSet presAssocID="{CBDFD940-214E-435C-88D6-8E923A347714}" presName="spacer" presStyleCnt="0"/>
      <dgm:spPr/>
      <dgm:t>
        <a:bodyPr/>
        <a:lstStyle/>
        <a:p>
          <a:endParaRPr lang="en-US"/>
        </a:p>
      </dgm:t>
    </dgm:pt>
    <dgm:pt modelId="{DFE946CB-0D2F-41CF-98F4-2389CD7105EE}" type="pres">
      <dgm:prSet presAssocID="{EF94F9DD-D38E-4938-9BE3-1C689E9839A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9D2DC2-71CB-4FBD-A835-AA6871CDEA39}" type="pres">
      <dgm:prSet presAssocID="{7ABA11AC-64DE-453C-A2D4-A3E80B182108}" presName="spacer" presStyleCnt="0"/>
      <dgm:spPr/>
      <dgm:t>
        <a:bodyPr/>
        <a:lstStyle/>
        <a:p>
          <a:endParaRPr lang="en-US"/>
        </a:p>
      </dgm:t>
    </dgm:pt>
    <dgm:pt modelId="{5DE8A70C-C9E3-46C6-BFE1-38402F2829D7}" type="pres">
      <dgm:prSet presAssocID="{EA46B9C6-8640-4AB4-B9AC-563A5EF488A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3F3861-68DD-45AD-89CE-8FDD74AFD0A2}" type="pres">
      <dgm:prSet presAssocID="{E2F01DF3-3FC0-4F5E-9143-3715C1D9783E}" presName="spacer" presStyleCnt="0"/>
      <dgm:spPr/>
      <dgm:t>
        <a:bodyPr/>
        <a:lstStyle/>
        <a:p>
          <a:endParaRPr lang="en-US"/>
        </a:p>
      </dgm:t>
    </dgm:pt>
    <dgm:pt modelId="{FE21A8AF-BA08-4245-9925-5626DDF7590F}" type="pres">
      <dgm:prSet presAssocID="{8D89262E-4F1E-40F2-8E8B-2B50EF34E10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735AB0-1D99-48F1-9FC8-B5101D0E5239}" srcId="{67E0E529-AD08-4358-B650-094758F764BB}" destId="{8D89262E-4F1E-40F2-8E8B-2B50EF34E106}" srcOrd="4" destOrd="0" parTransId="{3A74B4EA-8A1C-42C1-8F5C-A3DD29E3EED8}" sibTransId="{2F2C3038-FB1C-443D-A4CB-62D23024C16B}"/>
    <dgm:cxn modelId="{74FD8E7F-342B-4C6D-98DD-54746E1A0E04}" srcId="{67E0E529-AD08-4358-B650-094758F764BB}" destId="{535A3AE4-DC2C-445D-882E-3112007B851D}" srcOrd="1" destOrd="0" parTransId="{D58A6EA1-3ECD-4806-841E-ABFC22BBE0BB}" sibTransId="{CBDFD940-214E-435C-88D6-8E923A347714}"/>
    <dgm:cxn modelId="{A92D082C-C20B-4940-BAAA-DD59424C6AAB}" type="presOf" srcId="{535A3AE4-DC2C-445D-882E-3112007B851D}" destId="{99A6BA2E-7014-46E0-9BE1-485B5CE94EA5}" srcOrd="0" destOrd="0" presId="urn:microsoft.com/office/officeart/2005/8/layout/vList2"/>
    <dgm:cxn modelId="{E97BA1A6-08D7-4C59-9073-423F0E4D5F5E}" type="presOf" srcId="{AD3E7FBF-5C56-44AF-B7DE-505F40109815}" destId="{011D3E1A-C15D-495D-AC96-D8110DA370A7}" srcOrd="0" destOrd="0" presId="urn:microsoft.com/office/officeart/2005/8/layout/vList2"/>
    <dgm:cxn modelId="{B33B5C6F-DE06-4338-8CEA-AB07DDAA1A59}" srcId="{67E0E529-AD08-4358-B650-094758F764BB}" destId="{AD3E7FBF-5C56-44AF-B7DE-505F40109815}" srcOrd="0" destOrd="0" parTransId="{0A94DFA8-2F35-4682-8238-B9AB58F00B45}" sibTransId="{B0341586-0C07-4C15-935E-A54F205694F2}"/>
    <dgm:cxn modelId="{6BF7A632-AF48-4F1F-B14A-020FAA81AD31}" type="presOf" srcId="{EF94F9DD-D38E-4938-9BE3-1C689E9839A5}" destId="{DFE946CB-0D2F-41CF-98F4-2389CD7105EE}" srcOrd="0" destOrd="0" presId="urn:microsoft.com/office/officeart/2005/8/layout/vList2"/>
    <dgm:cxn modelId="{41E8EDB6-55FE-4D49-8F25-AE414086F796}" type="presOf" srcId="{EA46B9C6-8640-4AB4-B9AC-563A5EF488AD}" destId="{5DE8A70C-C9E3-46C6-BFE1-38402F2829D7}" srcOrd="0" destOrd="0" presId="urn:microsoft.com/office/officeart/2005/8/layout/vList2"/>
    <dgm:cxn modelId="{1A67379A-A9B7-4086-A5B8-7E9574338140}" type="presOf" srcId="{8D89262E-4F1E-40F2-8E8B-2B50EF34E106}" destId="{FE21A8AF-BA08-4245-9925-5626DDF7590F}" srcOrd="0" destOrd="0" presId="urn:microsoft.com/office/officeart/2005/8/layout/vList2"/>
    <dgm:cxn modelId="{3A713848-3A5A-42F0-983F-9D0228F12C86}" type="presOf" srcId="{67E0E529-AD08-4358-B650-094758F764BB}" destId="{E3D4E48B-EA8F-4649-8DDC-B0A62CF990B1}" srcOrd="0" destOrd="0" presId="urn:microsoft.com/office/officeart/2005/8/layout/vList2"/>
    <dgm:cxn modelId="{2B2B3D48-4602-4C42-B9FD-25B9E0C9D073}" srcId="{67E0E529-AD08-4358-B650-094758F764BB}" destId="{EA46B9C6-8640-4AB4-B9AC-563A5EF488AD}" srcOrd="3" destOrd="0" parTransId="{F9B3464F-5FAF-4ED6-8CAB-644BE695C805}" sibTransId="{E2F01DF3-3FC0-4F5E-9143-3715C1D9783E}"/>
    <dgm:cxn modelId="{81C567BC-D9E7-4521-87F7-CE2866D177F5}" srcId="{67E0E529-AD08-4358-B650-094758F764BB}" destId="{EF94F9DD-D38E-4938-9BE3-1C689E9839A5}" srcOrd="2" destOrd="0" parTransId="{A87A4161-6ABA-4F30-98ED-3D0AB55436C9}" sibTransId="{7ABA11AC-64DE-453C-A2D4-A3E80B182108}"/>
    <dgm:cxn modelId="{BF770B6B-61C7-45A8-AC8D-2E25533CD858}" type="presParOf" srcId="{E3D4E48B-EA8F-4649-8DDC-B0A62CF990B1}" destId="{011D3E1A-C15D-495D-AC96-D8110DA370A7}" srcOrd="0" destOrd="0" presId="urn:microsoft.com/office/officeart/2005/8/layout/vList2"/>
    <dgm:cxn modelId="{CEDA01CA-14FE-4271-BEA9-57078A62721B}" type="presParOf" srcId="{E3D4E48B-EA8F-4649-8DDC-B0A62CF990B1}" destId="{512EB332-F803-4CE8-9164-ADCB4D968AB3}" srcOrd="1" destOrd="0" presId="urn:microsoft.com/office/officeart/2005/8/layout/vList2"/>
    <dgm:cxn modelId="{163E03DD-340F-4F90-8FCA-A0CEF107E3DA}" type="presParOf" srcId="{E3D4E48B-EA8F-4649-8DDC-B0A62CF990B1}" destId="{99A6BA2E-7014-46E0-9BE1-485B5CE94EA5}" srcOrd="2" destOrd="0" presId="urn:microsoft.com/office/officeart/2005/8/layout/vList2"/>
    <dgm:cxn modelId="{28869603-251B-469D-AA50-A33D7D40971D}" type="presParOf" srcId="{E3D4E48B-EA8F-4649-8DDC-B0A62CF990B1}" destId="{1097377C-2632-437C-9EDB-C5AD5C382CE3}" srcOrd="3" destOrd="0" presId="urn:microsoft.com/office/officeart/2005/8/layout/vList2"/>
    <dgm:cxn modelId="{9BC37D4B-576D-441D-9E40-725B56EF35C7}" type="presParOf" srcId="{E3D4E48B-EA8F-4649-8DDC-B0A62CF990B1}" destId="{DFE946CB-0D2F-41CF-98F4-2389CD7105EE}" srcOrd="4" destOrd="0" presId="urn:microsoft.com/office/officeart/2005/8/layout/vList2"/>
    <dgm:cxn modelId="{A7C598D6-42CD-4B2F-85C6-AE0E17784881}" type="presParOf" srcId="{E3D4E48B-EA8F-4649-8DDC-B0A62CF990B1}" destId="{8C9D2DC2-71CB-4FBD-A835-AA6871CDEA39}" srcOrd="5" destOrd="0" presId="urn:microsoft.com/office/officeart/2005/8/layout/vList2"/>
    <dgm:cxn modelId="{EC3EF8EE-872C-4847-A78A-AD4346403D07}" type="presParOf" srcId="{E3D4E48B-EA8F-4649-8DDC-B0A62CF990B1}" destId="{5DE8A70C-C9E3-46C6-BFE1-38402F2829D7}" srcOrd="6" destOrd="0" presId="urn:microsoft.com/office/officeart/2005/8/layout/vList2"/>
    <dgm:cxn modelId="{20B1C3DA-85A5-4A18-B045-41356B3117A6}" type="presParOf" srcId="{E3D4E48B-EA8F-4649-8DDC-B0A62CF990B1}" destId="{533F3861-68DD-45AD-89CE-8FDD74AFD0A2}" srcOrd="7" destOrd="0" presId="urn:microsoft.com/office/officeart/2005/8/layout/vList2"/>
    <dgm:cxn modelId="{EB97B79F-28C5-49B1-BF90-AF2248CBBE1B}" type="presParOf" srcId="{E3D4E48B-EA8F-4649-8DDC-B0A62CF990B1}" destId="{FE21A8AF-BA08-4245-9925-5626DDF7590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A87081-418A-4980-90AF-05B8BADDCB73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n-US"/>
        </a:p>
      </dgm:t>
    </dgm:pt>
    <dgm:pt modelId="{A59652AB-F3FC-47CF-BF7C-A2B62927F28A}">
      <dgm:prSet/>
      <dgm:spPr/>
      <dgm:t>
        <a:bodyPr/>
        <a:lstStyle/>
        <a:p>
          <a:pPr rtl="0"/>
          <a:r>
            <a:rPr lang="en-GB" dirty="0" smtClean="0"/>
            <a:t>The actions taken to maintain and manage skin integrity.</a:t>
          </a:r>
          <a:endParaRPr lang="en-GB" dirty="0"/>
        </a:p>
      </dgm:t>
    </dgm:pt>
    <dgm:pt modelId="{55883BD1-14A6-4697-9885-2DD33B95D0AD}" type="parTrans" cxnId="{3DD4B553-486F-45BE-A089-080642ECEFAE}">
      <dgm:prSet/>
      <dgm:spPr/>
      <dgm:t>
        <a:bodyPr/>
        <a:lstStyle/>
        <a:p>
          <a:endParaRPr lang="en-US"/>
        </a:p>
      </dgm:t>
    </dgm:pt>
    <dgm:pt modelId="{5C74E473-4F6C-4A39-B789-35838F81D7A0}" type="sibTrans" cxnId="{3DD4B553-486F-45BE-A089-080642ECEFAE}">
      <dgm:prSet/>
      <dgm:spPr/>
      <dgm:t>
        <a:bodyPr/>
        <a:lstStyle/>
        <a:p>
          <a:endParaRPr lang="en-US"/>
        </a:p>
      </dgm:t>
    </dgm:pt>
    <dgm:pt modelId="{7A7BD867-EEA2-4BCB-8689-E4F6E01AD069}">
      <dgm:prSet/>
      <dgm:spPr/>
      <dgm:t>
        <a:bodyPr/>
        <a:lstStyle/>
        <a:p>
          <a:pPr rtl="0"/>
          <a:r>
            <a:rPr lang="en-GB" dirty="0" smtClean="0"/>
            <a:t>Involves the management of acute and chronic wounds and the prevention and management of pressure damage.</a:t>
          </a:r>
          <a:endParaRPr lang="en-GB" dirty="0"/>
        </a:p>
      </dgm:t>
    </dgm:pt>
    <dgm:pt modelId="{26FF9E70-6936-4BEE-A16F-2655B4B449E6}" type="parTrans" cxnId="{7F2DBD1B-A84F-4423-9D78-3DF01EDBABEF}">
      <dgm:prSet/>
      <dgm:spPr/>
      <dgm:t>
        <a:bodyPr/>
        <a:lstStyle/>
        <a:p>
          <a:endParaRPr lang="en-US"/>
        </a:p>
      </dgm:t>
    </dgm:pt>
    <dgm:pt modelId="{5B7F0321-0ECB-4B7B-8E07-E11690861163}" type="sibTrans" cxnId="{7F2DBD1B-A84F-4423-9D78-3DF01EDBABEF}">
      <dgm:prSet/>
      <dgm:spPr/>
      <dgm:t>
        <a:bodyPr/>
        <a:lstStyle/>
        <a:p>
          <a:endParaRPr lang="en-US"/>
        </a:p>
      </dgm:t>
    </dgm:pt>
    <dgm:pt modelId="{2F6082EA-00CA-4D3E-9C8E-E710C80BD672}">
      <dgm:prSet/>
      <dgm:spPr/>
      <dgm:t>
        <a:bodyPr/>
        <a:lstStyle/>
        <a:p>
          <a:pPr rtl="0"/>
          <a:r>
            <a:rPr lang="en-GB" smtClean="0"/>
            <a:t>In the UK, each year, approximately 700,000 people are reported to have a pressure sore.</a:t>
          </a:r>
          <a:endParaRPr lang="en-GB"/>
        </a:p>
      </dgm:t>
    </dgm:pt>
    <dgm:pt modelId="{A8CBFE7B-D508-4CEA-A1C4-4AB04D4714E3}" type="parTrans" cxnId="{9FA7A049-636D-4490-A5CC-9AC5F0B6E1A8}">
      <dgm:prSet/>
      <dgm:spPr/>
      <dgm:t>
        <a:bodyPr/>
        <a:lstStyle/>
        <a:p>
          <a:endParaRPr lang="en-US"/>
        </a:p>
      </dgm:t>
    </dgm:pt>
    <dgm:pt modelId="{D0E8D823-3FBD-4B09-A392-90AAED577D11}" type="sibTrans" cxnId="{9FA7A049-636D-4490-A5CC-9AC5F0B6E1A8}">
      <dgm:prSet/>
      <dgm:spPr/>
      <dgm:t>
        <a:bodyPr/>
        <a:lstStyle/>
        <a:p>
          <a:endParaRPr lang="en-US"/>
        </a:p>
      </dgm:t>
    </dgm:pt>
    <dgm:pt modelId="{278C75D2-D67B-4C5D-8CE3-16EC12EEA7AD}">
      <dgm:prSet/>
      <dgm:spPr/>
      <dgm:t>
        <a:bodyPr/>
        <a:lstStyle/>
        <a:p>
          <a:pPr rtl="0"/>
          <a:r>
            <a:rPr lang="en-GB" smtClean="0"/>
            <a:t>It is estimated that 80% of these would have been avoidable with the use of preventative measures.</a:t>
          </a:r>
          <a:endParaRPr lang="en-GB"/>
        </a:p>
      </dgm:t>
    </dgm:pt>
    <dgm:pt modelId="{639227D6-4D79-4D7C-B6F2-0924BC8B10A1}" type="parTrans" cxnId="{2A9382F8-D60E-4BEE-A94E-C5780E11D7F3}">
      <dgm:prSet/>
      <dgm:spPr/>
      <dgm:t>
        <a:bodyPr/>
        <a:lstStyle/>
        <a:p>
          <a:endParaRPr lang="en-US"/>
        </a:p>
      </dgm:t>
    </dgm:pt>
    <dgm:pt modelId="{44702704-D245-4FA9-BEDC-D0E1792100A1}" type="sibTrans" cxnId="{2A9382F8-D60E-4BEE-A94E-C5780E11D7F3}">
      <dgm:prSet/>
      <dgm:spPr/>
      <dgm:t>
        <a:bodyPr/>
        <a:lstStyle/>
        <a:p>
          <a:endParaRPr lang="en-US"/>
        </a:p>
      </dgm:t>
    </dgm:pt>
    <dgm:pt modelId="{F21DC0BC-7D9B-4157-8264-45B78549922C}" type="pres">
      <dgm:prSet presAssocID="{8BA87081-418A-4980-90AF-05B8BADDCB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323639-AD00-41B2-94E6-11FCDB74358C}" type="pres">
      <dgm:prSet presAssocID="{A59652AB-F3FC-47CF-BF7C-A2B62927F28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19DA3E-8754-46DD-BD04-BE998EB2F5E8}" type="pres">
      <dgm:prSet presAssocID="{5C74E473-4F6C-4A39-B789-35838F81D7A0}" presName="spacer" presStyleCnt="0"/>
      <dgm:spPr/>
      <dgm:t>
        <a:bodyPr/>
        <a:lstStyle/>
        <a:p>
          <a:endParaRPr lang="en-US"/>
        </a:p>
      </dgm:t>
    </dgm:pt>
    <dgm:pt modelId="{3AE99631-133E-4728-BDE0-F28932735402}" type="pres">
      <dgm:prSet presAssocID="{7A7BD867-EEA2-4BCB-8689-E4F6E01AD069}" presName="parentText" presStyleLbl="node1" presStyleIdx="1" presStyleCnt="4" custLinFactNeighborY="218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196FE-1184-46BA-B8BA-945AB399E427}" type="pres">
      <dgm:prSet presAssocID="{5B7F0321-0ECB-4B7B-8E07-E11690861163}" presName="spacer" presStyleCnt="0"/>
      <dgm:spPr/>
      <dgm:t>
        <a:bodyPr/>
        <a:lstStyle/>
        <a:p>
          <a:endParaRPr lang="en-US"/>
        </a:p>
      </dgm:t>
    </dgm:pt>
    <dgm:pt modelId="{97F935BF-9AE9-44BC-877B-E672E9904C64}" type="pres">
      <dgm:prSet presAssocID="{2F6082EA-00CA-4D3E-9C8E-E710C80BD672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4CB422-EC60-464A-911C-26D6C84F6ADF}" type="pres">
      <dgm:prSet presAssocID="{D0E8D823-3FBD-4B09-A392-90AAED577D11}" presName="spacer" presStyleCnt="0"/>
      <dgm:spPr/>
      <dgm:t>
        <a:bodyPr/>
        <a:lstStyle/>
        <a:p>
          <a:endParaRPr lang="en-US"/>
        </a:p>
      </dgm:t>
    </dgm:pt>
    <dgm:pt modelId="{01CAED6C-0013-429D-8133-A5967603F840}" type="pres">
      <dgm:prSet presAssocID="{278C75D2-D67B-4C5D-8CE3-16EC12EEA7A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7391C2-43DA-4781-9535-E24E3BE4B89F}" type="presOf" srcId="{7A7BD867-EEA2-4BCB-8689-E4F6E01AD069}" destId="{3AE99631-133E-4728-BDE0-F28932735402}" srcOrd="0" destOrd="0" presId="urn:microsoft.com/office/officeart/2005/8/layout/vList2"/>
    <dgm:cxn modelId="{673A656A-BCB3-4978-9783-10932676B94B}" type="presOf" srcId="{8BA87081-418A-4980-90AF-05B8BADDCB73}" destId="{F21DC0BC-7D9B-4157-8264-45B78549922C}" srcOrd="0" destOrd="0" presId="urn:microsoft.com/office/officeart/2005/8/layout/vList2"/>
    <dgm:cxn modelId="{3DD4B553-486F-45BE-A089-080642ECEFAE}" srcId="{8BA87081-418A-4980-90AF-05B8BADDCB73}" destId="{A59652AB-F3FC-47CF-BF7C-A2B62927F28A}" srcOrd="0" destOrd="0" parTransId="{55883BD1-14A6-4697-9885-2DD33B95D0AD}" sibTransId="{5C74E473-4F6C-4A39-B789-35838F81D7A0}"/>
    <dgm:cxn modelId="{9FA7A049-636D-4490-A5CC-9AC5F0B6E1A8}" srcId="{8BA87081-418A-4980-90AF-05B8BADDCB73}" destId="{2F6082EA-00CA-4D3E-9C8E-E710C80BD672}" srcOrd="2" destOrd="0" parTransId="{A8CBFE7B-D508-4CEA-A1C4-4AB04D4714E3}" sibTransId="{D0E8D823-3FBD-4B09-A392-90AAED577D11}"/>
    <dgm:cxn modelId="{F2383033-DD3A-45CB-AF10-49DB7B421D51}" type="presOf" srcId="{278C75D2-D67B-4C5D-8CE3-16EC12EEA7AD}" destId="{01CAED6C-0013-429D-8133-A5967603F840}" srcOrd="0" destOrd="0" presId="urn:microsoft.com/office/officeart/2005/8/layout/vList2"/>
    <dgm:cxn modelId="{7F2DBD1B-A84F-4423-9D78-3DF01EDBABEF}" srcId="{8BA87081-418A-4980-90AF-05B8BADDCB73}" destId="{7A7BD867-EEA2-4BCB-8689-E4F6E01AD069}" srcOrd="1" destOrd="0" parTransId="{26FF9E70-6936-4BEE-A16F-2655B4B449E6}" sibTransId="{5B7F0321-0ECB-4B7B-8E07-E11690861163}"/>
    <dgm:cxn modelId="{3C704778-89FE-48AE-876D-67D11A1B60E3}" type="presOf" srcId="{A59652AB-F3FC-47CF-BF7C-A2B62927F28A}" destId="{38323639-AD00-41B2-94E6-11FCDB74358C}" srcOrd="0" destOrd="0" presId="urn:microsoft.com/office/officeart/2005/8/layout/vList2"/>
    <dgm:cxn modelId="{2A9382F8-D60E-4BEE-A94E-C5780E11D7F3}" srcId="{8BA87081-418A-4980-90AF-05B8BADDCB73}" destId="{278C75D2-D67B-4C5D-8CE3-16EC12EEA7AD}" srcOrd="3" destOrd="0" parTransId="{639227D6-4D79-4D7C-B6F2-0924BC8B10A1}" sibTransId="{44702704-D245-4FA9-BEDC-D0E1792100A1}"/>
    <dgm:cxn modelId="{286D2DCE-24A0-4076-9E2D-CBC9E3287AF8}" type="presOf" srcId="{2F6082EA-00CA-4D3E-9C8E-E710C80BD672}" destId="{97F935BF-9AE9-44BC-877B-E672E9904C64}" srcOrd="0" destOrd="0" presId="urn:microsoft.com/office/officeart/2005/8/layout/vList2"/>
    <dgm:cxn modelId="{02159746-C66A-4747-8C3D-E1C1A43DFCAF}" type="presParOf" srcId="{F21DC0BC-7D9B-4157-8264-45B78549922C}" destId="{38323639-AD00-41B2-94E6-11FCDB74358C}" srcOrd="0" destOrd="0" presId="urn:microsoft.com/office/officeart/2005/8/layout/vList2"/>
    <dgm:cxn modelId="{992EC2D2-4CAF-476C-836C-5FD4B866394E}" type="presParOf" srcId="{F21DC0BC-7D9B-4157-8264-45B78549922C}" destId="{E619DA3E-8754-46DD-BD04-BE998EB2F5E8}" srcOrd="1" destOrd="0" presId="urn:microsoft.com/office/officeart/2005/8/layout/vList2"/>
    <dgm:cxn modelId="{A3B49F08-92FD-4302-B936-42EFEBDA0E20}" type="presParOf" srcId="{F21DC0BC-7D9B-4157-8264-45B78549922C}" destId="{3AE99631-133E-4728-BDE0-F28932735402}" srcOrd="2" destOrd="0" presId="urn:microsoft.com/office/officeart/2005/8/layout/vList2"/>
    <dgm:cxn modelId="{CDC626FA-FE61-4090-9B71-46A20C8B1BDE}" type="presParOf" srcId="{F21DC0BC-7D9B-4157-8264-45B78549922C}" destId="{C51196FE-1184-46BA-B8BA-945AB399E427}" srcOrd="3" destOrd="0" presId="urn:microsoft.com/office/officeart/2005/8/layout/vList2"/>
    <dgm:cxn modelId="{21695D88-5481-4F00-A420-6F0C4A7080E9}" type="presParOf" srcId="{F21DC0BC-7D9B-4157-8264-45B78549922C}" destId="{97F935BF-9AE9-44BC-877B-E672E9904C64}" srcOrd="4" destOrd="0" presId="urn:microsoft.com/office/officeart/2005/8/layout/vList2"/>
    <dgm:cxn modelId="{03637726-BA67-40FD-9422-D73360BDA238}" type="presParOf" srcId="{F21DC0BC-7D9B-4157-8264-45B78549922C}" destId="{3F4CB422-EC60-464A-911C-26D6C84F6ADF}" srcOrd="5" destOrd="0" presId="urn:microsoft.com/office/officeart/2005/8/layout/vList2"/>
    <dgm:cxn modelId="{918A201E-66E5-4653-938E-CE0F9CD063B4}" type="presParOf" srcId="{F21DC0BC-7D9B-4157-8264-45B78549922C}" destId="{01CAED6C-0013-429D-8133-A5967603F84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AFB52E-81C8-47C6-883F-7254A0C320A2}" type="doc">
      <dgm:prSet loTypeId="urn:microsoft.com/office/officeart/2005/8/layout/list1" loCatId="list" qsTypeId="urn:microsoft.com/office/officeart/2005/8/quickstyle/simple2" qsCatId="simple" csTypeId="urn:microsoft.com/office/officeart/2005/8/colors/accent2_3" csCatId="accent2"/>
      <dgm:spPr/>
      <dgm:t>
        <a:bodyPr/>
        <a:lstStyle/>
        <a:p>
          <a:endParaRPr lang="en-US"/>
        </a:p>
      </dgm:t>
    </dgm:pt>
    <dgm:pt modelId="{74C87613-CCF4-4769-B7B5-DF9F772CD836}">
      <dgm:prSet/>
      <dgm:spPr/>
      <dgm:t>
        <a:bodyPr/>
        <a:lstStyle/>
        <a:p>
          <a:pPr rtl="0"/>
          <a:r>
            <a:rPr lang="en-GB" smtClean="0"/>
            <a:t>Largest organ in the body.</a:t>
          </a:r>
          <a:endParaRPr lang="en-GB"/>
        </a:p>
      </dgm:t>
    </dgm:pt>
    <dgm:pt modelId="{F7907A2C-FBE0-4CB2-8BC5-0B8C6135243E}" type="parTrans" cxnId="{77B05118-BB23-452B-A2EC-9C5D4DC889B1}">
      <dgm:prSet/>
      <dgm:spPr/>
      <dgm:t>
        <a:bodyPr/>
        <a:lstStyle/>
        <a:p>
          <a:endParaRPr lang="en-US"/>
        </a:p>
      </dgm:t>
    </dgm:pt>
    <dgm:pt modelId="{9F38A27E-AB9C-43C8-A8D8-573F73545767}" type="sibTrans" cxnId="{77B05118-BB23-452B-A2EC-9C5D4DC889B1}">
      <dgm:prSet/>
      <dgm:spPr/>
      <dgm:t>
        <a:bodyPr/>
        <a:lstStyle/>
        <a:p>
          <a:endParaRPr lang="en-US"/>
        </a:p>
      </dgm:t>
    </dgm:pt>
    <dgm:pt modelId="{2247BA02-BF1E-407E-8DC7-3761A697BA78}">
      <dgm:prSet/>
      <dgm:spPr/>
      <dgm:t>
        <a:bodyPr/>
        <a:lstStyle/>
        <a:p>
          <a:pPr rtl="0"/>
          <a:r>
            <a:rPr lang="en-GB" dirty="0" smtClean="0"/>
            <a:t>Has 3 layers,</a:t>
          </a:r>
          <a:endParaRPr lang="en-GB" dirty="0"/>
        </a:p>
      </dgm:t>
    </dgm:pt>
    <dgm:pt modelId="{C68B9F67-45C2-459E-970B-6064D5ECC569}" type="parTrans" cxnId="{ACD227E4-A723-44AE-9CDB-AAEC408A3F95}">
      <dgm:prSet/>
      <dgm:spPr/>
      <dgm:t>
        <a:bodyPr/>
        <a:lstStyle/>
        <a:p>
          <a:endParaRPr lang="en-US"/>
        </a:p>
      </dgm:t>
    </dgm:pt>
    <dgm:pt modelId="{CD630AA0-E8A1-4230-9690-65304AB45D5A}" type="sibTrans" cxnId="{ACD227E4-A723-44AE-9CDB-AAEC408A3F95}">
      <dgm:prSet/>
      <dgm:spPr/>
      <dgm:t>
        <a:bodyPr/>
        <a:lstStyle/>
        <a:p>
          <a:endParaRPr lang="en-US"/>
        </a:p>
      </dgm:t>
    </dgm:pt>
    <dgm:pt modelId="{BFEFA0DB-7544-4544-A913-991425EE5EE5}">
      <dgm:prSet/>
      <dgm:spPr/>
      <dgm:t>
        <a:bodyPr/>
        <a:lstStyle/>
        <a:p>
          <a:pPr rtl="0"/>
          <a:r>
            <a:rPr lang="en-GB" dirty="0" smtClean="0"/>
            <a:t>Epidermis, dermis, subcutaneous tissue (hypodermis)</a:t>
          </a:r>
          <a:endParaRPr lang="en-GB" dirty="0"/>
        </a:p>
      </dgm:t>
    </dgm:pt>
    <dgm:pt modelId="{06380114-FAD1-495D-ACCD-6C37137D1011}" type="parTrans" cxnId="{ED488104-77B5-4A64-BC79-1E2ED96AD04A}">
      <dgm:prSet/>
      <dgm:spPr/>
      <dgm:t>
        <a:bodyPr/>
        <a:lstStyle/>
        <a:p>
          <a:endParaRPr lang="en-US"/>
        </a:p>
      </dgm:t>
    </dgm:pt>
    <dgm:pt modelId="{698BE5F1-2F31-46F4-9C20-95792C56ECB3}" type="sibTrans" cxnId="{ED488104-77B5-4A64-BC79-1E2ED96AD04A}">
      <dgm:prSet/>
      <dgm:spPr/>
      <dgm:t>
        <a:bodyPr/>
        <a:lstStyle/>
        <a:p>
          <a:endParaRPr lang="en-US"/>
        </a:p>
      </dgm:t>
    </dgm:pt>
    <dgm:pt modelId="{DADF95D9-4BDE-46D9-8E18-FE7031D06435}">
      <dgm:prSet/>
      <dgm:spPr/>
      <dgm:t>
        <a:bodyPr/>
        <a:lstStyle/>
        <a:p>
          <a:pPr rtl="0"/>
          <a:r>
            <a:rPr lang="en-GB" smtClean="0"/>
            <a:t>Has 3 functions,</a:t>
          </a:r>
          <a:endParaRPr lang="en-GB"/>
        </a:p>
      </dgm:t>
    </dgm:pt>
    <dgm:pt modelId="{93192D45-2F62-4F52-A42F-AA1D135AB498}" type="parTrans" cxnId="{58DDCBE8-1E61-48B9-B3A7-FD1E6318182C}">
      <dgm:prSet/>
      <dgm:spPr/>
      <dgm:t>
        <a:bodyPr/>
        <a:lstStyle/>
        <a:p>
          <a:endParaRPr lang="en-US"/>
        </a:p>
      </dgm:t>
    </dgm:pt>
    <dgm:pt modelId="{C9448AC7-79E9-48BD-A941-CE552138D77A}" type="sibTrans" cxnId="{58DDCBE8-1E61-48B9-B3A7-FD1E6318182C}">
      <dgm:prSet/>
      <dgm:spPr/>
      <dgm:t>
        <a:bodyPr/>
        <a:lstStyle/>
        <a:p>
          <a:endParaRPr lang="en-US"/>
        </a:p>
      </dgm:t>
    </dgm:pt>
    <dgm:pt modelId="{78C11D2F-E3B7-4203-9167-2CC9BA6A6667}">
      <dgm:prSet/>
      <dgm:spPr/>
      <dgm:t>
        <a:bodyPr/>
        <a:lstStyle/>
        <a:p>
          <a:pPr rtl="0"/>
          <a:r>
            <a:rPr lang="en-GB" smtClean="0"/>
            <a:t>Protection from microbes, mechanical and environmental factors.</a:t>
          </a:r>
          <a:endParaRPr lang="en-GB"/>
        </a:p>
      </dgm:t>
    </dgm:pt>
    <dgm:pt modelId="{9E83C51C-883E-46D8-8D2E-AF856B30DDDA}" type="parTrans" cxnId="{06864831-A0CB-4618-9FE3-7301343D777D}">
      <dgm:prSet/>
      <dgm:spPr/>
      <dgm:t>
        <a:bodyPr/>
        <a:lstStyle/>
        <a:p>
          <a:endParaRPr lang="en-US"/>
        </a:p>
      </dgm:t>
    </dgm:pt>
    <dgm:pt modelId="{D8295FE8-A8C2-4160-8A49-1F28D00ED36D}" type="sibTrans" cxnId="{06864831-A0CB-4618-9FE3-7301343D777D}">
      <dgm:prSet/>
      <dgm:spPr/>
      <dgm:t>
        <a:bodyPr/>
        <a:lstStyle/>
        <a:p>
          <a:endParaRPr lang="en-US"/>
        </a:p>
      </dgm:t>
    </dgm:pt>
    <dgm:pt modelId="{A5AC6FEC-43A9-4C07-BE9F-46D65CDD725A}">
      <dgm:prSet/>
      <dgm:spPr/>
      <dgm:t>
        <a:bodyPr/>
        <a:lstStyle/>
        <a:p>
          <a:pPr rtl="0"/>
          <a:r>
            <a:rPr lang="en-GB" dirty="0" smtClean="0"/>
            <a:t>Regulates body temperature, changes in peripheral circulation and fluid balance.</a:t>
          </a:r>
          <a:endParaRPr lang="en-GB" dirty="0"/>
        </a:p>
      </dgm:t>
    </dgm:pt>
    <dgm:pt modelId="{C9DA0222-4021-40CE-8435-63D9925CD67A}" type="parTrans" cxnId="{BFAE385E-7B30-4757-8BBD-E216858A448F}">
      <dgm:prSet/>
      <dgm:spPr/>
      <dgm:t>
        <a:bodyPr/>
        <a:lstStyle/>
        <a:p>
          <a:endParaRPr lang="en-US"/>
        </a:p>
      </dgm:t>
    </dgm:pt>
    <dgm:pt modelId="{977A6AFB-67F3-4432-BEC1-1BBAE01DFED8}" type="sibTrans" cxnId="{BFAE385E-7B30-4757-8BBD-E216858A448F}">
      <dgm:prSet/>
      <dgm:spPr/>
      <dgm:t>
        <a:bodyPr/>
        <a:lstStyle/>
        <a:p>
          <a:endParaRPr lang="en-US"/>
        </a:p>
      </dgm:t>
    </dgm:pt>
    <dgm:pt modelId="{7C69F0B6-97F7-4C72-8CCE-4857996D7926}">
      <dgm:prSet/>
      <dgm:spPr/>
      <dgm:t>
        <a:bodyPr/>
        <a:lstStyle/>
        <a:p>
          <a:pPr rtl="0"/>
          <a:r>
            <a:rPr lang="en-GB" dirty="0" smtClean="0"/>
            <a:t>Sensation – to detect changes in heat, cold, touch and pain.</a:t>
          </a:r>
          <a:endParaRPr lang="en-GB" dirty="0"/>
        </a:p>
      </dgm:t>
    </dgm:pt>
    <dgm:pt modelId="{26659A89-DD16-4DC4-B809-F9430F9BB65D}" type="parTrans" cxnId="{0326C9A3-808D-444F-8B92-156EF8883DF1}">
      <dgm:prSet/>
      <dgm:spPr/>
      <dgm:t>
        <a:bodyPr/>
        <a:lstStyle/>
        <a:p>
          <a:endParaRPr lang="en-US"/>
        </a:p>
      </dgm:t>
    </dgm:pt>
    <dgm:pt modelId="{D51981E1-44C6-480C-8E40-B63D7C956C26}" type="sibTrans" cxnId="{0326C9A3-808D-444F-8B92-156EF8883DF1}">
      <dgm:prSet/>
      <dgm:spPr/>
      <dgm:t>
        <a:bodyPr/>
        <a:lstStyle/>
        <a:p>
          <a:endParaRPr lang="en-US"/>
        </a:p>
      </dgm:t>
    </dgm:pt>
    <dgm:pt modelId="{98E659DA-D569-4A3D-87D8-B054A6DD4267}" type="pres">
      <dgm:prSet presAssocID="{B5AFB52E-81C8-47C6-883F-7254A0C320A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45DD21-4B8F-4396-B472-BAA6C0664162}" type="pres">
      <dgm:prSet presAssocID="{74C87613-CCF4-4769-B7B5-DF9F772CD836}" presName="parentLin" presStyleCnt="0"/>
      <dgm:spPr/>
    </dgm:pt>
    <dgm:pt modelId="{757ECD63-8E86-4A2E-AD37-9EDD07248F56}" type="pres">
      <dgm:prSet presAssocID="{74C87613-CCF4-4769-B7B5-DF9F772CD83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3115197-2730-4E19-8ACF-31256655CE03}" type="pres">
      <dgm:prSet presAssocID="{74C87613-CCF4-4769-B7B5-DF9F772CD836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525046-7144-48A4-BA8C-149FF193AF44}" type="pres">
      <dgm:prSet presAssocID="{74C87613-CCF4-4769-B7B5-DF9F772CD836}" presName="negativeSpace" presStyleCnt="0"/>
      <dgm:spPr/>
    </dgm:pt>
    <dgm:pt modelId="{95A8F27A-E6B7-4216-A2EC-E8CA86E2A39A}" type="pres">
      <dgm:prSet presAssocID="{74C87613-CCF4-4769-B7B5-DF9F772CD836}" presName="childText" presStyleLbl="conFgAcc1" presStyleIdx="0" presStyleCnt="3">
        <dgm:presLayoutVars>
          <dgm:bulletEnabled val="1"/>
        </dgm:presLayoutVars>
      </dgm:prSet>
      <dgm:spPr/>
    </dgm:pt>
    <dgm:pt modelId="{EFBAFB83-E6F2-4191-BB1B-11D44E88072A}" type="pres">
      <dgm:prSet presAssocID="{9F38A27E-AB9C-43C8-A8D8-573F73545767}" presName="spaceBetweenRectangles" presStyleCnt="0"/>
      <dgm:spPr/>
    </dgm:pt>
    <dgm:pt modelId="{22F4EF5E-5BAB-4635-86BB-3DD2C9451A4C}" type="pres">
      <dgm:prSet presAssocID="{2247BA02-BF1E-407E-8DC7-3761A697BA78}" presName="parentLin" presStyleCnt="0"/>
      <dgm:spPr/>
    </dgm:pt>
    <dgm:pt modelId="{F106D18E-430B-40CD-A2C4-1D3BB51F92C5}" type="pres">
      <dgm:prSet presAssocID="{2247BA02-BF1E-407E-8DC7-3761A697BA78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5F9B67F-F726-4D69-81EB-0BC32D135731}" type="pres">
      <dgm:prSet presAssocID="{2247BA02-BF1E-407E-8DC7-3761A697BA7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70E7CE-277E-4189-8752-E247A2856575}" type="pres">
      <dgm:prSet presAssocID="{2247BA02-BF1E-407E-8DC7-3761A697BA78}" presName="negativeSpace" presStyleCnt="0"/>
      <dgm:spPr/>
    </dgm:pt>
    <dgm:pt modelId="{0FE6D474-D60E-481A-80CC-068864E8D0CC}" type="pres">
      <dgm:prSet presAssocID="{2247BA02-BF1E-407E-8DC7-3761A697BA7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EB9427-B5B6-4617-812D-8076FF16CE85}" type="pres">
      <dgm:prSet presAssocID="{CD630AA0-E8A1-4230-9690-65304AB45D5A}" presName="spaceBetweenRectangles" presStyleCnt="0"/>
      <dgm:spPr/>
    </dgm:pt>
    <dgm:pt modelId="{6C506415-E495-408D-AE30-E360218416F2}" type="pres">
      <dgm:prSet presAssocID="{DADF95D9-4BDE-46D9-8E18-FE7031D06435}" presName="parentLin" presStyleCnt="0"/>
      <dgm:spPr/>
    </dgm:pt>
    <dgm:pt modelId="{4A9ECB37-60BD-48DB-A08F-6868A687388C}" type="pres">
      <dgm:prSet presAssocID="{DADF95D9-4BDE-46D9-8E18-FE7031D0643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4E1348EC-9DEB-41C1-8D23-0ED3D87917EA}" type="pres">
      <dgm:prSet presAssocID="{DADF95D9-4BDE-46D9-8E18-FE7031D06435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9BC5AF-604D-4D45-8623-E6B8827D71EA}" type="pres">
      <dgm:prSet presAssocID="{DADF95D9-4BDE-46D9-8E18-FE7031D06435}" presName="negativeSpace" presStyleCnt="0"/>
      <dgm:spPr/>
    </dgm:pt>
    <dgm:pt modelId="{9CE3EDD8-0503-4D2D-B0BC-7EF07EEEA6B4}" type="pres">
      <dgm:prSet presAssocID="{DADF95D9-4BDE-46D9-8E18-FE7031D06435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B05118-BB23-452B-A2EC-9C5D4DC889B1}" srcId="{B5AFB52E-81C8-47C6-883F-7254A0C320A2}" destId="{74C87613-CCF4-4769-B7B5-DF9F772CD836}" srcOrd="0" destOrd="0" parTransId="{F7907A2C-FBE0-4CB2-8BC5-0B8C6135243E}" sibTransId="{9F38A27E-AB9C-43C8-A8D8-573F73545767}"/>
    <dgm:cxn modelId="{6F97F1A5-A4EF-4FBE-A58D-F30034E466CD}" type="presOf" srcId="{DADF95D9-4BDE-46D9-8E18-FE7031D06435}" destId="{4E1348EC-9DEB-41C1-8D23-0ED3D87917EA}" srcOrd="1" destOrd="0" presId="urn:microsoft.com/office/officeart/2005/8/layout/list1"/>
    <dgm:cxn modelId="{ACD227E4-A723-44AE-9CDB-AAEC408A3F95}" srcId="{B5AFB52E-81C8-47C6-883F-7254A0C320A2}" destId="{2247BA02-BF1E-407E-8DC7-3761A697BA78}" srcOrd="1" destOrd="0" parTransId="{C68B9F67-45C2-459E-970B-6064D5ECC569}" sibTransId="{CD630AA0-E8A1-4230-9690-65304AB45D5A}"/>
    <dgm:cxn modelId="{CB1193B0-2145-4B0F-831B-3E3D4FD980BE}" type="presOf" srcId="{74C87613-CCF4-4769-B7B5-DF9F772CD836}" destId="{757ECD63-8E86-4A2E-AD37-9EDD07248F56}" srcOrd="0" destOrd="0" presId="urn:microsoft.com/office/officeart/2005/8/layout/list1"/>
    <dgm:cxn modelId="{ACA57966-64CA-4793-8DF8-56E4D168ECEC}" type="presOf" srcId="{74C87613-CCF4-4769-B7B5-DF9F772CD836}" destId="{43115197-2730-4E19-8ACF-31256655CE03}" srcOrd="1" destOrd="0" presId="urn:microsoft.com/office/officeart/2005/8/layout/list1"/>
    <dgm:cxn modelId="{58DDCBE8-1E61-48B9-B3A7-FD1E6318182C}" srcId="{B5AFB52E-81C8-47C6-883F-7254A0C320A2}" destId="{DADF95D9-4BDE-46D9-8E18-FE7031D06435}" srcOrd="2" destOrd="0" parTransId="{93192D45-2F62-4F52-A42F-AA1D135AB498}" sibTransId="{C9448AC7-79E9-48BD-A941-CE552138D77A}"/>
    <dgm:cxn modelId="{3F89DDBD-1D76-471A-BAA9-29C53F86D366}" type="presOf" srcId="{78C11D2F-E3B7-4203-9167-2CC9BA6A6667}" destId="{9CE3EDD8-0503-4D2D-B0BC-7EF07EEEA6B4}" srcOrd="0" destOrd="0" presId="urn:microsoft.com/office/officeart/2005/8/layout/list1"/>
    <dgm:cxn modelId="{06864831-A0CB-4618-9FE3-7301343D777D}" srcId="{DADF95D9-4BDE-46D9-8E18-FE7031D06435}" destId="{78C11D2F-E3B7-4203-9167-2CC9BA6A6667}" srcOrd="0" destOrd="0" parTransId="{9E83C51C-883E-46D8-8D2E-AF856B30DDDA}" sibTransId="{D8295FE8-A8C2-4160-8A49-1F28D00ED36D}"/>
    <dgm:cxn modelId="{3F36827F-82DF-47FE-B1EE-BB840F75F584}" type="presOf" srcId="{2247BA02-BF1E-407E-8DC7-3761A697BA78}" destId="{F106D18E-430B-40CD-A2C4-1D3BB51F92C5}" srcOrd="0" destOrd="0" presId="urn:microsoft.com/office/officeart/2005/8/layout/list1"/>
    <dgm:cxn modelId="{BFAE385E-7B30-4757-8BBD-E216858A448F}" srcId="{DADF95D9-4BDE-46D9-8E18-FE7031D06435}" destId="{A5AC6FEC-43A9-4C07-BE9F-46D65CDD725A}" srcOrd="1" destOrd="0" parTransId="{C9DA0222-4021-40CE-8435-63D9925CD67A}" sibTransId="{977A6AFB-67F3-4432-BEC1-1BBAE01DFED8}"/>
    <dgm:cxn modelId="{0326C9A3-808D-444F-8B92-156EF8883DF1}" srcId="{DADF95D9-4BDE-46D9-8E18-FE7031D06435}" destId="{7C69F0B6-97F7-4C72-8CCE-4857996D7926}" srcOrd="2" destOrd="0" parTransId="{26659A89-DD16-4DC4-B809-F9430F9BB65D}" sibTransId="{D51981E1-44C6-480C-8E40-B63D7C956C26}"/>
    <dgm:cxn modelId="{31AF1388-BCB4-4642-858C-156711FFACCD}" type="presOf" srcId="{BFEFA0DB-7544-4544-A913-991425EE5EE5}" destId="{0FE6D474-D60E-481A-80CC-068864E8D0CC}" srcOrd="0" destOrd="0" presId="urn:microsoft.com/office/officeart/2005/8/layout/list1"/>
    <dgm:cxn modelId="{F35882ED-F4BB-49EA-BE7D-7CB6718DF37B}" type="presOf" srcId="{2247BA02-BF1E-407E-8DC7-3761A697BA78}" destId="{C5F9B67F-F726-4D69-81EB-0BC32D135731}" srcOrd="1" destOrd="0" presId="urn:microsoft.com/office/officeart/2005/8/layout/list1"/>
    <dgm:cxn modelId="{8AC9B4A5-8462-4A3D-958F-573EC803A6F2}" type="presOf" srcId="{A5AC6FEC-43A9-4C07-BE9F-46D65CDD725A}" destId="{9CE3EDD8-0503-4D2D-B0BC-7EF07EEEA6B4}" srcOrd="0" destOrd="1" presId="urn:microsoft.com/office/officeart/2005/8/layout/list1"/>
    <dgm:cxn modelId="{ED488104-77B5-4A64-BC79-1E2ED96AD04A}" srcId="{2247BA02-BF1E-407E-8DC7-3761A697BA78}" destId="{BFEFA0DB-7544-4544-A913-991425EE5EE5}" srcOrd="0" destOrd="0" parTransId="{06380114-FAD1-495D-ACCD-6C37137D1011}" sibTransId="{698BE5F1-2F31-46F4-9C20-95792C56ECB3}"/>
    <dgm:cxn modelId="{BF2194AE-CF35-4AAA-AF21-DBCE4C4EA5CE}" type="presOf" srcId="{7C69F0B6-97F7-4C72-8CCE-4857996D7926}" destId="{9CE3EDD8-0503-4D2D-B0BC-7EF07EEEA6B4}" srcOrd="0" destOrd="2" presId="urn:microsoft.com/office/officeart/2005/8/layout/list1"/>
    <dgm:cxn modelId="{61D1232A-15F1-462F-AA1C-AA5DB6C9071C}" type="presOf" srcId="{B5AFB52E-81C8-47C6-883F-7254A0C320A2}" destId="{98E659DA-D569-4A3D-87D8-B054A6DD4267}" srcOrd="0" destOrd="0" presId="urn:microsoft.com/office/officeart/2005/8/layout/list1"/>
    <dgm:cxn modelId="{29C2727B-609C-427E-81C4-9B9D2C1D2875}" type="presOf" srcId="{DADF95D9-4BDE-46D9-8E18-FE7031D06435}" destId="{4A9ECB37-60BD-48DB-A08F-6868A687388C}" srcOrd="0" destOrd="0" presId="urn:microsoft.com/office/officeart/2005/8/layout/list1"/>
    <dgm:cxn modelId="{C88DD74C-CBF3-41AA-87D2-FDCF15E55D74}" type="presParOf" srcId="{98E659DA-D569-4A3D-87D8-B054A6DD4267}" destId="{A945DD21-4B8F-4396-B472-BAA6C0664162}" srcOrd="0" destOrd="0" presId="urn:microsoft.com/office/officeart/2005/8/layout/list1"/>
    <dgm:cxn modelId="{C8F76CB0-D906-484F-8118-FFB499CAFB56}" type="presParOf" srcId="{A945DD21-4B8F-4396-B472-BAA6C0664162}" destId="{757ECD63-8E86-4A2E-AD37-9EDD07248F56}" srcOrd="0" destOrd="0" presId="urn:microsoft.com/office/officeart/2005/8/layout/list1"/>
    <dgm:cxn modelId="{D475BC12-B62F-46DB-BB8D-B940A1C92965}" type="presParOf" srcId="{A945DD21-4B8F-4396-B472-BAA6C0664162}" destId="{43115197-2730-4E19-8ACF-31256655CE03}" srcOrd="1" destOrd="0" presId="urn:microsoft.com/office/officeart/2005/8/layout/list1"/>
    <dgm:cxn modelId="{9DE4B036-DCB2-402A-83EF-DB57F7CAAF07}" type="presParOf" srcId="{98E659DA-D569-4A3D-87D8-B054A6DD4267}" destId="{23525046-7144-48A4-BA8C-149FF193AF44}" srcOrd="1" destOrd="0" presId="urn:microsoft.com/office/officeart/2005/8/layout/list1"/>
    <dgm:cxn modelId="{9C860D80-AD1E-4960-8251-5EAE0486C26E}" type="presParOf" srcId="{98E659DA-D569-4A3D-87D8-B054A6DD4267}" destId="{95A8F27A-E6B7-4216-A2EC-E8CA86E2A39A}" srcOrd="2" destOrd="0" presId="urn:microsoft.com/office/officeart/2005/8/layout/list1"/>
    <dgm:cxn modelId="{E8C84463-FD33-4A2F-BFC0-3E0B2A14A9FD}" type="presParOf" srcId="{98E659DA-D569-4A3D-87D8-B054A6DD4267}" destId="{EFBAFB83-E6F2-4191-BB1B-11D44E88072A}" srcOrd="3" destOrd="0" presId="urn:microsoft.com/office/officeart/2005/8/layout/list1"/>
    <dgm:cxn modelId="{CF4B2212-D7B1-48B9-A8D9-7F5BB6852751}" type="presParOf" srcId="{98E659DA-D569-4A3D-87D8-B054A6DD4267}" destId="{22F4EF5E-5BAB-4635-86BB-3DD2C9451A4C}" srcOrd="4" destOrd="0" presId="urn:microsoft.com/office/officeart/2005/8/layout/list1"/>
    <dgm:cxn modelId="{723569AA-6BF1-45A5-99DC-75AEEF46ADD5}" type="presParOf" srcId="{22F4EF5E-5BAB-4635-86BB-3DD2C9451A4C}" destId="{F106D18E-430B-40CD-A2C4-1D3BB51F92C5}" srcOrd="0" destOrd="0" presId="urn:microsoft.com/office/officeart/2005/8/layout/list1"/>
    <dgm:cxn modelId="{86BEA2C9-EF10-4FA5-A668-047F7525B686}" type="presParOf" srcId="{22F4EF5E-5BAB-4635-86BB-3DD2C9451A4C}" destId="{C5F9B67F-F726-4D69-81EB-0BC32D135731}" srcOrd="1" destOrd="0" presId="urn:microsoft.com/office/officeart/2005/8/layout/list1"/>
    <dgm:cxn modelId="{C4809795-AD0D-4029-A063-BC5098AF623F}" type="presParOf" srcId="{98E659DA-D569-4A3D-87D8-B054A6DD4267}" destId="{BB70E7CE-277E-4189-8752-E247A2856575}" srcOrd="5" destOrd="0" presId="urn:microsoft.com/office/officeart/2005/8/layout/list1"/>
    <dgm:cxn modelId="{420811D6-0DF7-4BC2-B9CA-00949E137840}" type="presParOf" srcId="{98E659DA-D569-4A3D-87D8-B054A6DD4267}" destId="{0FE6D474-D60E-481A-80CC-068864E8D0CC}" srcOrd="6" destOrd="0" presId="urn:microsoft.com/office/officeart/2005/8/layout/list1"/>
    <dgm:cxn modelId="{04D299D6-B35E-42E4-A04C-868FEA93369C}" type="presParOf" srcId="{98E659DA-D569-4A3D-87D8-B054A6DD4267}" destId="{C5EB9427-B5B6-4617-812D-8076FF16CE85}" srcOrd="7" destOrd="0" presId="urn:microsoft.com/office/officeart/2005/8/layout/list1"/>
    <dgm:cxn modelId="{462F844B-46C8-4937-A34C-63D208C2A39F}" type="presParOf" srcId="{98E659DA-D569-4A3D-87D8-B054A6DD4267}" destId="{6C506415-E495-408D-AE30-E360218416F2}" srcOrd="8" destOrd="0" presId="urn:microsoft.com/office/officeart/2005/8/layout/list1"/>
    <dgm:cxn modelId="{17A63C3C-3A7E-4AD4-A88D-E5813269993B}" type="presParOf" srcId="{6C506415-E495-408D-AE30-E360218416F2}" destId="{4A9ECB37-60BD-48DB-A08F-6868A687388C}" srcOrd="0" destOrd="0" presId="urn:microsoft.com/office/officeart/2005/8/layout/list1"/>
    <dgm:cxn modelId="{1E68BB93-AAD3-48E0-A1AB-AF329EC7C18A}" type="presParOf" srcId="{6C506415-E495-408D-AE30-E360218416F2}" destId="{4E1348EC-9DEB-41C1-8D23-0ED3D87917EA}" srcOrd="1" destOrd="0" presId="urn:microsoft.com/office/officeart/2005/8/layout/list1"/>
    <dgm:cxn modelId="{6497511B-56DF-4B02-80FC-8D58C11E2B55}" type="presParOf" srcId="{98E659DA-D569-4A3D-87D8-B054A6DD4267}" destId="{369BC5AF-604D-4D45-8623-E6B8827D71EA}" srcOrd="9" destOrd="0" presId="urn:microsoft.com/office/officeart/2005/8/layout/list1"/>
    <dgm:cxn modelId="{7EA8A946-9C36-4E44-A27C-026244993EEC}" type="presParOf" srcId="{98E659DA-D569-4A3D-87D8-B054A6DD4267}" destId="{9CE3EDD8-0503-4D2D-B0BC-7EF07EEEA6B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1FF21C-BBA2-418E-86FB-06A8F4073AD6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BEFD8B7-72A3-4B4F-98BD-75793C69C6DE}">
      <dgm:prSet/>
      <dgm:spPr/>
      <dgm:t>
        <a:bodyPr/>
        <a:lstStyle/>
        <a:p>
          <a:pPr rtl="0"/>
          <a:r>
            <a:rPr lang="en-GB" dirty="0" smtClean="0"/>
            <a:t>The first sign of skin damage is often a red mark on white skin and a purple or blue mark on darker skin tones.</a:t>
          </a:r>
          <a:endParaRPr lang="en-GB" dirty="0"/>
        </a:p>
      </dgm:t>
    </dgm:pt>
    <dgm:pt modelId="{3E227BB3-44C1-4489-B9B8-84F3984FC480}" type="parTrans" cxnId="{258AD924-6092-45ED-AC91-712FD36F259F}">
      <dgm:prSet/>
      <dgm:spPr/>
      <dgm:t>
        <a:bodyPr/>
        <a:lstStyle/>
        <a:p>
          <a:endParaRPr lang="en-US"/>
        </a:p>
      </dgm:t>
    </dgm:pt>
    <dgm:pt modelId="{3CE51E64-CB86-484B-AE77-24C1CCABC7B4}" type="sibTrans" cxnId="{258AD924-6092-45ED-AC91-712FD36F259F}">
      <dgm:prSet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74899117-EC5E-4119-9B14-9DC1B80E4976}">
      <dgm:prSet/>
      <dgm:spPr/>
      <dgm:t>
        <a:bodyPr/>
        <a:lstStyle/>
        <a:p>
          <a:pPr rtl="0"/>
          <a:r>
            <a:rPr lang="en-GB" smtClean="0"/>
            <a:t>A blanch test involves pressing a finger lightly on the affected area, holding for 5 seconds then lifting the finger away.</a:t>
          </a:r>
          <a:endParaRPr lang="en-GB"/>
        </a:p>
      </dgm:t>
    </dgm:pt>
    <dgm:pt modelId="{BE5037CF-08E6-4A87-AB23-0675415C19FD}" type="parTrans" cxnId="{420E449F-8978-4203-9A77-CF1AECFF58C0}">
      <dgm:prSet/>
      <dgm:spPr/>
      <dgm:t>
        <a:bodyPr/>
        <a:lstStyle/>
        <a:p>
          <a:endParaRPr lang="en-US"/>
        </a:p>
      </dgm:t>
    </dgm:pt>
    <dgm:pt modelId="{4A49E5A9-CCEC-4B56-9F87-2C9D262561B4}" type="sibTrans" cxnId="{420E449F-8978-4203-9A77-CF1AECFF58C0}">
      <dgm:prSet/>
      <dgm:spPr/>
      <dgm:t>
        <a:bodyPr/>
        <a:lstStyle/>
        <a:p>
          <a:endParaRPr lang="en-US"/>
        </a:p>
      </dgm:t>
    </dgm:pt>
    <dgm:pt modelId="{69E6E0F2-04E4-4E22-A8E3-F3CEEF59310C}">
      <dgm:prSet/>
      <dgm:spPr/>
      <dgm:t>
        <a:bodyPr/>
        <a:lstStyle/>
        <a:p>
          <a:pPr rtl="0"/>
          <a:r>
            <a:rPr lang="en-GB" smtClean="0"/>
            <a:t>If the skin goes pale (blanched) and then returns to its original colour, this is not currently pressure damage.</a:t>
          </a:r>
          <a:endParaRPr lang="en-GB"/>
        </a:p>
      </dgm:t>
    </dgm:pt>
    <dgm:pt modelId="{C5948088-F3E1-4BE8-AF4E-9837046A2C38}" type="parTrans" cxnId="{E874326A-C816-4611-A4C0-1E7492565077}">
      <dgm:prSet/>
      <dgm:spPr/>
      <dgm:t>
        <a:bodyPr/>
        <a:lstStyle/>
        <a:p>
          <a:endParaRPr lang="en-US"/>
        </a:p>
      </dgm:t>
    </dgm:pt>
    <dgm:pt modelId="{F44A1277-B287-4539-9AD4-8FC136D4177D}" type="sibTrans" cxnId="{E874326A-C816-4611-A4C0-1E7492565077}">
      <dgm:prSet/>
      <dgm:spPr/>
      <dgm:t>
        <a:bodyPr/>
        <a:lstStyle/>
        <a:p>
          <a:endParaRPr lang="en-US"/>
        </a:p>
      </dgm:t>
    </dgm:pt>
    <dgm:pt modelId="{FC7307EE-62B1-4BD8-85AB-F1CDA38D03CB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lang="en-GB" dirty="0" smtClean="0"/>
            <a:t>If the skin does not change colour (non – </a:t>
          </a:r>
          <a:r>
            <a:rPr lang="en-GB" dirty="0" err="1" smtClean="0"/>
            <a:t>blanchable</a:t>
          </a:r>
          <a:r>
            <a:rPr lang="en-GB" dirty="0" smtClean="0"/>
            <a:t>), this is a category 1 pressure ulcer.</a:t>
          </a:r>
          <a:endParaRPr lang="en-GB" dirty="0"/>
        </a:p>
      </dgm:t>
    </dgm:pt>
    <dgm:pt modelId="{DD662141-F888-437C-BC0F-8332B765DD79}" type="parTrans" cxnId="{875A13D7-964F-4EB5-9F65-4538BB4B4BDC}">
      <dgm:prSet/>
      <dgm:spPr/>
      <dgm:t>
        <a:bodyPr/>
        <a:lstStyle/>
        <a:p>
          <a:endParaRPr lang="en-US"/>
        </a:p>
      </dgm:t>
    </dgm:pt>
    <dgm:pt modelId="{E23B68EA-37CF-46D9-A715-31438F118C6D}" type="sibTrans" cxnId="{875A13D7-964F-4EB5-9F65-4538BB4B4BDC}">
      <dgm:prSet/>
      <dgm:spPr/>
      <dgm:t>
        <a:bodyPr/>
        <a:lstStyle/>
        <a:p>
          <a:endParaRPr lang="en-US"/>
        </a:p>
      </dgm:t>
    </dgm:pt>
    <dgm:pt modelId="{24E3EB01-551B-40B1-A97F-E47C0A032C0E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lang="en-GB" dirty="0" smtClean="0"/>
            <a:t>Please remember that in darker skin tones, the blanch test has limited value.</a:t>
          </a:r>
          <a:endParaRPr lang="en-GB" dirty="0"/>
        </a:p>
      </dgm:t>
    </dgm:pt>
    <dgm:pt modelId="{FF126E2A-FBAB-460C-8B54-8C237EA5B414}" type="parTrans" cxnId="{200518EA-A4E5-4F3F-ADED-EC36F0C328EA}">
      <dgm:prSet/>
      <dgm:spPr/>
      <dgm:t>
        <a:bodyPr/>
        <a:lstStyle/>
        <a:p>
          <a:endParaRPr lang="en-US"/>
        </a:p>
      </dgm:t>
    </dgm:pt>
    <dgm:pt modelId="{81641007-8C26-4A67-A2EB-646F3D402CB1}" type="sibTrans" cxnId="{200518EA-A4E5-4F3F-ADED-EC36F0C328EA}">
      <dgm:prSet/>
      <dgm:spPr/>
      <dgm:t>
        <a:bodyPr/>
        <a:lstStyle/>
        <a:p>
          <a:endParaRPr lang="en-US"/>
        </a:p>
      </dgm:t>
    </dgm:pt>
    <dgm:pt modelId="{CD370BF9-99DA-415F-A125-5887FBE35F7F}" type="pres">
      <dgm:prSet presAssocID="{101FF21C-BBA2-418E-86FB-06A8F4073AD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70EB91CB-7750-41B2-9135-31B6ECDEAD3B}" type="pres">
      <dgm:prSet presAssocID="{101FF21C-BBA2-418E-86FB-06A8F4073AD6}" presName="Name1" presStyleCnt="0"/>
      <dgm:spPr/>
    </dgm:pt>
    <dgm:pt modelId="{C57E9B80-1F8C-42D5-B647-3D740F1CB64B}" type="pres">
      <dgm:prSet presAssocID="{101FF21C-BBA2-418E-86FB-06A8F4073AD6}" presName="cycle" presStyleCnt="0"/>
      <dgm:spPr/>
    </dgm:pt>
    <dgm:pt modelId="{46EEACEE-90E6-4810-929D-74BAAE823174}" type="pres">
      <dgm:prSet presAssocID="{101FF21C-BBA2-418E-86FB-06A8F4073AD6}" presName="srcNode" presStyleLbl="node1" presStyleIdx="0" presStyleCnt="5"/>
      <dgm:spPr/>
    </dgm:pt>
    <dgm:pt modelId="{E76DE61E-784A-4D6E-A303-0F9B93E0405C}" type="pres">
      <dgm:prSet presAssocID="{101FF21C-BBA2-418E-86FB-06A8F4073AD6}" presName="conn" presStyleLbl="parChTrans1D2" presStyleIdx="0" presStyleCnt="1" custLinFactNeighborX="-20979" custLinFactNeighborY="2527"/>
      <dgm:spPr/>
      <dgm:t>
        <a:bodyPr/>
        <a:lstStyle/>
        <a:p>
          <a:endParaRPr lang="en-US"/>
        </a:p>
      </dgm:t>
    </dgm:pt>
    <dgm:pt modelId="{D3883349-E65A-4C57-A86E-2533FE219E0F}" type="pres">
      <dgm:prSet presAssocID="{101FF21C-BBA2-418E-86FB-06A8F4073AD6}" presName="extraNode" presStyleLbl="node1" presStyleIdx="0" presStyleCnt="5"/>
      <dgm:spPr/>
    </dgm:pt>
    <dgm:pt modelId="{A45161AA-7845-4F59-9AC3-4E260BCF127B}" type="pres">
      <dgm:prSet presAssocID="{101FF21C-BBA2-418E-86FB-06A8F4073AD6}" presName="dstNode" presStyleLbl="node1" presStyleIdx="0" presStyleCnt="5"/>
      <dgm:spPr/>
    </dgm:pt>
    <dgm:pt modelId="{37F0AD12-C3FD-4831-92A9-CB51BC488E6B}" type="pres">
      <dgm:prSet presAssocID="{2BEFD8B7-72A3-4B4F-98BD-75793C69C6DE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40313C-8936-4CAF-9F1B-31F906E66E29}" type="pres">
      <dgm:prSet presAssocID="{2BEFD8B7-72A3-4B4F-98BD-75793C69C6DE}" presName="accent_1" presStyleCnt="0"/>
      <dgm:spPr/>
    </dgm:pt>
    <dgm:pt modelId="{A60B0BE4-A1AC-4CBE-B98F-71439D27E698}" type="pres">
      <dgm:prSet presAssocID="{2BEFD8B7-72A3-4B4F-98BD-75793C69C6DE}" presName="accentRepeatNode" presStyleLbl="solidFgAcc1" presStyleIdx="0" presStyleCnt="5"/>
      <dgm:spPr/>
    </dgm:pt>
    <dgm:pt modelId="{CBD7CBDE-00AD-428F-84A3-46CA692B2FD8}" type="pres">
      <dgm:prSet presAssocID="{74899117-EC5E-4119-9B14-9DC1B80E4976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30AC46-1B73-4625-AB0E-927F56C67B46}" type="pres">
      <dgm:prSet presAssocID="{74899117-EC5E-4119-9B14-9DC1B80E4976}" presName="accent_2" presStyleCnt="0"/>
      <dgm:spPr/>
    </dgm:pt>
    <dgm:pt modelId="{C71467D6-D3DA-4996-80F4-A24138FA2C83}" type="pres">
      <dgm:prSet presAssocID="{74899117-EC5E-4119-9B14-9DC1B80E4976}" presName="accentRepeatNode" presStyleLbl="solidFgAcc1" presStyleIdx="1" presStyleCnt="5"/>
      <dgm:spPr/>
    </dgm:pt>
    <dgm:pt modelId="{161F78C1-8F60-414E-BAA4-E3FCAC4D95AB}" type="pres">
      <dgm:prSet presAssocID="{69E6E0F2-04E4-4E22-A8E3-F3CEEF59310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1EA2DD-427A-4599-B83B-4433766884E4}" type="pres">
      <dgm:prSet presAssocID="{69E6E0F2-04E4-4E22-A8E3-F3CEEF59310C}" presName="accent_3" presStyleCnt="0"/>
      <dgm:spPr/>
    </dgm:pt>
    <dgm:pt modelId="{3C3C88EE-597B-4820-9AB2-4FF91B563865}" type="pres">
      <dgm:prSet presAssocID="{69E6E0F2-04E4-4E22-A8E3-F3CEEF59310C}" presName="accentRepeatNode" presStyleLbl="solidFgAcc1" presStyleIdx="2" presStyleCnt="5"/>
      <dgm:spPr/>
    </dgm:pt>
    <dgm:pt modelId="{BCFC9A03-B5CF-4035-BA2A-956BA854C1F9}" type="pres">
      <dgm:prSet presAssocID="{FC7307EE-62B1-4BD8-85AB-F1CDA38D03CB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7ECD5-17F2-4D06-A1AF-9FC097920B9D}" type="pres">
      <dgm:prSet presAssocID="{FC7307EE-62B1-4BD8-85AB-F1CDA38D03CB}" presName="accent_4" presStyleCnt="0"/>
      <dgm:spPr/>
    </dgm:pt>
    <dgm:pt modelId="{3D11D390-27BC-4C65-B85C-5D3DDDB88221}" type="pres">
      <dgm:prSet presAssocID="{FC7307EE-62B1-4BD8-85AB-F1CDA38D03CB}" presName="accentRepeatNode" presStyleLbl="solidFgAcc1" presStyleIdx="3" presStyleCnt="5"/>
      <dgm:spPr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endParaRPr lang="en-US"/>
        </a:p>
      </dgm:t>
    </dgm:pt>
    <dgm:pt modelId="{50F65B42-8618-459D-8C8A-E2A79605384B}" type="pres">
      <dgm:prSet presAssocID="{24E3EB01-551B-40B1-A97F-E47C0A032C0E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837B7B-655F-46EC-8DC9-06589135C310}" type="pres">
      <dgm:prSet presAssocID="{24E3EB01-551B-40B1-A97F-E47C0A032C0E}" presName="accent_5" presStyleCnt="0"/>
      <dgm:spPr/>
    </dgm:pt>
    <dgm:pt modelId="{B550A64C-E7C3-4627-98B9-25310BDCD1A3}" type="pres">
      <dgm:prSet presAssocID="{24E3EB01-551B-40B1-A97F-E47C0A032C0E}" presName="accentRepeatNode" presStyleLbl="solidFgAcc1" presStyleIdx="4" presStyleCnt="5"/>
      <dgm:spPr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</dgm:ptLst>
  <dgm:cxnLst>
    <dgm:cxn modelId="{E5D53D1B-3EC0-4EE9-A629-6A8F67FDE6EA}" type="presOf" srcId="{69E6E0F2-04E4-4E22-A8E3-F3CEEF59310C}" destId="{161F78C1-8F60-414E-BAA4-E3FCAC4D95AB}" srcOrd="0" destOrd="0" presId="urn:microsoft.com/office/officeart/2008/layout/VerticalCurvedList"/>
    <dgm:cxn modelId="{6326C153-7863-4DE0-A4CB-6F9FA7751E9F}" type="presOf" srcId="{74899117-EC5E-4119-9B14-9DC1B80E4976}" destId="{CBD7CBDE-00AD-428F-84A3-46CA692B2FD8}" srcOrd="0" destOrd="0" presId="urn:microsoft.com/office/officeart/2008/layout/VerticalCurvedList"/>
    <dgm:cxn modelId="{574BD918-0EEB-4448-B0A2-52D20F11E23A}" type="presOf" srcId="{3CE51E64-CB86-484B-AE77-24C1CCABC7B4}" destId="{E76DE61E-784A-4D6E-A303-0F9B93E0405C}" srcOrd="0" destOrd="0" presId="urn:microsoft.com/office/officeart/2008/layout/VerticalCurvedList"/>
    <dgm:cxn modelId="{875A13D7-964F-4EB5-9F65-4538BB4B4BDC}" srcId="{101FF21C-BBA2-418E-86FB-06A8F4073AD6}" destId="{FC7307EE-62B1-4BD8-85AB-F1CDA38D03CB}" srcOrd="3" destOrd="0" parTransId="{DD662141-F888-437C-BC0F-8332B765DD79}" sibTransId="{E23B68EA-37CF-46D9-A715-31438F118C6D}"/>
    <dgm:cxn modelId="{ED09DFAF-237A-427D-B9DD-680B53568ECD}" type="presOf" srcId="{101FF21C-BBA2-418E-86FB-06A8F4073AD6}" destId="{CD370BF9-99DA-415F-A125-5887FBE35F7F}" srcOrd="0" destOrd="0" presId="urn:microsoft.com/office/officeart/2008/layout/VerticalCurvedList"/>
    <dgm:cxn modelId="{420E449F-8978-4203-9A77-CF1AECFF58C0}" srcId="{101FF21C-BBA2-418E-86FB-06A8F4073AD6}" destId="{74899117-EC5E-4119-9B14-9DC1B80E4976}" srcOrd="1" destOrd="0" parTransId="{BE5037CF-08E6-4A87-AB23-0675415C19FD}" sibTransId="{4A49E5A9-CCEC-4B56-9F87-2C9D262561B4}"/>
    <dgm:cxn modelId="{5057061F-9100-47E9-8EF9-4C17E3A95487}" type="presOf" srcId="{2BEFD8B7-72A3-4B4F-98BD-75793C69C6DE}" destId="{37F0AD12-C3FD-4831-92A9-CB51BC488E6B}" srcOrd="0" destOrd="0" presId="urn:microsoft.com/office/officeart/2008/layout/VerticalCurvedList"/>
    <dgm:cxn modelId="{258AD924-6092-45ED-AC91-712FD36F259F}" srcId="{101FF21C-BBA2-418E-86FB-06A8F4073AD6}" destId="{2BEFD8B7-72A3-4B4F-98BD-75793C69C6DE}" srcOrd="0" destOrd="0" parTransId="{3E227BB3-44C1-4489-B9B8-84F3984FC480}" sibTransId="{3CE51E64-CB86-484B-AE77-24C1CCABC7B4}"/>
    <dgm:cxn modelId="{8ECA2400-9C82-4ADC-9FAD-2BBB96558CDB}" type="presOf" srcId="{FC7307EE-62B1-4BD8-85AB-F1CDA38D03CB}" destId="{BCFC9A03-B5CF-4035-BA2A-956BA854C1F9}" srcOrd="0" destOrd="0" presId="urn:microsoft.com/office/officeart/2008/layout/VerticalCurvedList"/>
    <dgm:cxn modelId="{E874326A-C816-4611-A4C0-1E7492565077}" srcId="{101FF21C-BBA2-418E-86FB-06A8F4073AD6}" destId="{69E6E0F2-04E4-4E22-A8E3-F3CEEF59310C}" srcOrd="2" destOrd="0" parTransId="{C5948088-F3E1-4BE8-AF4E-9837046A2C38}" sibTransId="{F44A1277-B287-4539-9AD4-8FC136D4177D}"/>
    <dgm:cxn modelId="{200518EA-A4E5-4F3F-ADED-EC36F0C328EA}" srcId="{101FF21C-BBA2-418E-86FB-06A8F4073AD6}" destId="{24E3EB01-551B-40B1-A97F-E47C0A032C0E}" srcOrd="4" destOrd="0" parTransId="{FF126E2A-FBAB-460C-8B54-8C237EA5B414}" sibTransId="{81641007-8C26-4A67-A2EB-646F3D402CB1}"/>
    <dgm:cxn modelId="{8D7D2C19-3F17-4F18-87E9-28C3770AA261}" type="presOf" srcId="{24E3EB01-551B-40B1-A97F-E47C0A032C0E}" destId="{50F65B42-8618-459D-8C8A-E2A79605384B}" srcOrd="0" destOrd="0" presId="urn:microsoft.com/office/officeart/2008/layout/VerticalCurvedList"/>
    <dgm:cxn modelId="{8CAFE3C8-364F-4E82-82A4-6D8CECDBFF8C}" type="presParOf" srcId="{CD370BF9-99DA-415F-A125-5887FBE35F7F}" destId="{70EB91CB-7750-41B2-9135-31B6ECDEAD3B}" srcOrd="0" destOrd="0" presId="urn:microsoft.com/office/officeart/2008/layout/VerticalCurvedList"/>
    <dgm:cxn modelId="{A5549163-187E-496D-A044-181FBF281A99}" type="presParOf" srcId="{70EB91CB-7750-41B2-9135-31B6ECDEAD3B}" destId="{C57E9B80-1F8C-42D5-B647-3D740F1CB64B}" srcOrd="0" destOrd="0" presId="urn:microsoft.com/office/officeart/2008/layout/VerticalCurvedList"/>
    <dgm:cxn modelId="{3F568D9B-D358-4F56-8E0A-51D0E5F28CA8}" type="presParOf" srcId="{C57E9B80-1F8C-42D5-B647-3D740F1CB64B}" destId="{46EEACEE-90E6-4810-929D-74BAAE823174}" srcOrd="0" destOrd="0" presId="urn:microsoft.com/office/officeart/2008/layout/VerticalCurvedList"/>
    <dgm:cxn modelId="{73DEFBA4-62D8-46B4-B258-D0E73B475FC6}" type="presParOf" srcId="{C57E9B80-1F8C-42D5-B647-3D740F1CB64B}" destId="{E76DE61E-784A-4D6E-A303-0F9B93E0405C}" srcOrd="1" destOrd="0" presId="urn:microsoft.com/office/officeart/2008/layout/VerticalCurvedList"/>
    <dgm:cxn modelId="{1BB73C76-252A-4632-8628-736FA7A3879E}" type="presParOf" srcId="{C57E9B80-1F8C-42D5-B647-3D740F1CB64B}" destId="{D3883349-E65A-4C57-A86E-2533FE219E0F}" srcOrd="2" destOrd="0" presId="urn:microsoft.com/office/officeart/2008/layout/VerticalCurvedList"/>
    <dgm:cxn modelId="{A4930B9A-BB22-49FC-AE73-9ABD14CF1F8E}" type="presParOf" srcId="{C57E9B80-1F8C-42D5-B647-3D740F1CB64B}" destId="{A45161AA-7845-4F59-9AC3-4E260BCF127B}" srcOrd="3" destOrd="0" presId="urn:microsoft.com/office/officeart/2008/layout/VerticalCurvedList"/>
    <dgm:cxn modelId="{2BF3232D-C630-44FA-AE4C-2B38D26AF754}" type="presParOf" srcId="{70EB91CB-7750-41B2-9135-31B6ECDEAD3B}" destId="{37F0AD12-C3FD-4831-92A9-CB51BC488E6B}" srcOrd="1" destOrd="0" presId="urn:microsoft.com/office/officeart/2008/layout/VerticalCurvedList"/>
    <dgm:cxn modelId="{BD2DFEF1-E7B7-40E8-B63D-50854DDE3209}" type="presParOf" srcId="{70EB91CB-7750-41B2-9135-31B6ECDEAD3B}" destId="{6640313C-8936-4CAF-9F1B-31F906E66E29}" srcOrd="2" destOrd="0" presId="urn:microsoft.com/office/officeart/2008/layout/VerticalCurvedList"/>
    <dgm:cxn modelId="{E7C7ED6D-ABA4-4CF3-BD88-4581C8FFC2C3}" type="presParOf" srcId="{6640313C-8936-4CAF-9F1B-31F906E66E29}" destId="{A60B0BE4-A1AC-4CBE-B98F-71439D27E698}" srcOrd="0" destOrd="0" presId="urn:microsoft.com/office/officeart/2008/layout/VerticalCurvedList"/>
    <dgm:cxn modelId="{85B8C8D7-2AA1-4F54-BCE4-CBC8903A66C7}" type="presParOf" srcId="{70EB91CB-7750-41B2-9135-31B6ECDEAD3B}" destId="{CBD7CBDE-00AD-428F-84A3-46CA692B2FD8}" srcOrd="3" destOrd="0" presId="urn:microsoft.com/office/officeart/2008/layout/VerticalCurvedList"/>
    <dgm:cxn modelId="{9EBD83E3-1337-4E34-B226-0EDD8489D5FD}" type="presParOf" srcId="{70EB91CB-7750-41B2-9135-31B6ECDEAD3B}" destId="{8830AC46-1B73-4625-AB0E-927F56C67B46}" srcOrd="4" destOrd="0" presId="urn:microsoft.com/office/officeart/2008/layout/VerticalCurvedList"/>
    <dgm:cxn modelId="{DF581489-2461-4510-A0A7-BC6BA6D77000}" type="presParOf" srcId="{8830AC46-1B73-4625-AB0E-927F56C67B46}" destId="{C71467D6-D3DA-4996-80F4-A24138FA2C83}" srcOrd="0" destOrd="0" presId="urn:microsoft.com/office/officeart/2008/layout/VerticalCurvedList"/>
    <dgm:cxn modelId="{88827C80-97F1-42F4-844A-EDA6892E72BB}" type="presParOf" srcId="{70EB91CB-7750-41B2-9135-31B6ECDEAD3B}" destId="{161F78C1-8F60-414E-BAA4-E3FCAC4D95AB}" srcOrd="5" destOrd="0" presId="urn:microsoft.com/office/officeart/2008/layout/VerticalCurvedList"/>
    <dgm:cxn modelId="{6DF6D829-240A-498A-9787-4DA45F945046}" type="presParOf" srcId="{70EB91CB-7750-41B2-9135-31B6ECDEAD3B}" destId="{9E1EA2DD-427A-4599-B83B-4433766884E4}" srcOrd="6" destOrd="0" presId="urn:microsoft.com/office/officeart/2008/layout/VerticalCurvedList"/>
    <dgm:cxn modelId="{2182C9ED-283C-46ED-8DB4-5B3A7EBD3824}" type="presParOf" srcId="{9E1EA2DD-427A-4599-B83B-4433766884E4}" destId="{3C3C88EE-597B-4820-9AB2-4FF91B563865}" srcOrd="0" destOrd="0" presId="urn:microsoft.com/office/officeart/2008/layout/VerticalCurvedList"/>
    <dgm:cxn modelId="{7074EFC4-46B8-40E5-8522-BADF94686072}" type="presParOf" srcId="{70EB91CB-7750-41B2-9135-31B6ECDEAD3B}" destId="{BCFC9A03-B5CF-4035-BA2A-956BA854C1F9}" srcOrd="7" destOrd="0" presId="urn:microsoft.com/office/officeart/2008/layout/VerticalCurvedList"/>
    <dgm:cxn modelId="{E89F63B3-2196-41D1-AB77-B1F89DE0DE11}" type="presParOf" srcId="{70EB91CB-7750-41B2-9135-31B6ECDEAD3B}" destId="{7BD7ECD5-17F2-4D06-A1AF-9FC097920B9D}" srcOrd="8" destOrd="0" presId="urn:microsoft.com/office/officeart/2008/layout/VerticalCurvedList"/>
    <dgm:cxn modelId="{88C775A6-1011-4338-ABC7-24FB2BB6F96F}" type="presParOf" srcId="{7BD7ECD5-17F2-4D06-A1AF-9FC097920B9D}" destId="{3D11D390-27BC-4C65-B85C-5D3DDDB88221}" srcOrd="0" destOrd="0" presId="urn:microsoft.com/office/officeart/2008/layout/VerticalCurvedList"/>
    <dgm:cxn modelId="{8B790E3E-6792-4F38-8DFF-3EF561FBFB70}" type="presParOf" srcId="{70EB91CB-7750-41B2-9135-31B6ECDEAD3B}" destId="{50F65B42-8618-459D-8C8A-E2A79605384B}" srcOrd="9" destOrd="0" presId="urn:microsoft.com/office/officeart/2008/layout/VerticalCurvedList"/>
    <dgm:cxn modelId="{3DB58714-7942-4D37-B216-BD59F5FE5891}" type="presParOf" srcId="{70EB91CB-7750-41B2-9135-31B6ECDEAD3B}" destId="{C4837B7B-655F-46EC-8DC9-06589135C310}" srcOrd="10" destOrd="0" presId="urn:microsoft.com/office/officeart/2008/layout/VerticalCurvedList"/>
    <dgm:cxn modelId="{97E3592B-1397-4EAB-BBDC-7EF59DBABBE7}" type="presParOf" srcId="{C4837B7B-655F-46EC-8DC9-06589135C310}" destId="{B550A64C-E7C3-4627-98B9-25310BDCD1A3}" srcOrd="0" destOrd="0" presId="urn:microsoft.com/office/officeart/2008/layout/VerticalCurvedList"/>
  </dgm:cxnLst>
  <dgm:bg>
    <a:solidFill>
      <a:schemeClr val="lt1">
        <a:hueOff val="0"/>
        <a:satOff val="0"/>
        <a:lumOff val="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D6D55AA-DFB5-4502-830A-25D4FD5C67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45BA54-F02D-4F6E-8BC7-A75301AB942C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lang="en-US" smtClean="0"/>
            <a:t>Direct pressure </a:t>
          </a:r>
          <a:endParaRPr lang="en-GB"/>
        </a:p>
      </dgm:t>
    </dgm:pt>
    <dgm:pt modelId="{34542E25-9088-456B-89BA-A21386187400}" type="parTrans" cxnId="{5D1D06E6-B7E6-46B0-8853-5E4B5CEBAC77}">
      <dgm:prSet/>
      <dgm:spPr/>
      <dgm:t>
        <a:bodyPr/>
        <a:lstStyle/>
        <a:p>
          <a:endParaRPr lang="en-US"/>
        </a:p>
      </dgm:t>
    </dgm:pt>
    <dgm:pt modelId="{5EAD7812-B588-46F4-AE99-F87EEF7A9718}" type="sibTrans" cxnId="{5D1D06E6-B7E6-46B0-8853-5E4B5CEBAC77}">
      <dgm:prSet/>
      <dgm:spPr/>
      <dgm:t>
        <a:bodyPr/>
        <a:lstStyle/>
        <a:p>
          <a:endParaRPr lang="en-US"/>
        </a:p>
      </dgm:t>
    </dgm:pt>
    <dgm:pt modelId="{1D8A97BA-860A-4391-99B3-0F59F09F05CA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lang="en-US" dirty="0" smtClean="0"/>
            <a:t>Pressure + friction or shear</a:t>
          </a:r>
          <a:endParaRPr lang="en-GB" dirty="0"/>
        </a:p>
      </dgm:t>
    </dgm:pt>
    <dgm:pt modelId="{D0731043-158C-4D11-95CC-E762C0567FBA}" type="parTrans" cxnId="{0C7923F2-B11E-4EDF-8217-9CE278067309}">
      <dgm:prSet/>
      <dgm:spPr/>
      <dgm:t>
        <a:bodyPr/>
        <a:lstStyle/>
        <a:p>
          <a:endParaRPr lang="en-US"/>
        </a:p>
      </dgm:t>
    </dgm:pt>
    <dgm:pt modelId="{29100EC7-3609-4FC8-9AC9-28076E7A9AAA}" type="sibTrans" cxnId="{0C7923F2-B11E-4EDF-8217-9CE278067309}">
      <dgm:prSet/>
      <dgm:spPr/>
      <dgm:t>
        <a:bodyPr/>
        <a:lstStyle/>
        <a:p>
          <a:endParaRPr lang="en-US"/>
        </a:p>
      </dgm:t>
    </dgm:pt>
    <dgm:pt modelId="{37F215CC-5003-4B2D-83FF-9FABE1AB8DE3}" type="pres">
      <dgm:prSet presAssocID="{8D6D55AA-DFB5-4502-830A-25D4FD5C67E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F58CDB-3D0B-4478-AA58-106FFA9800A3}" type="pres">
      <dgm:prSet presAssocID="{E445BA54-F02D-4F6E-8BC7-A75301AB942C}" presName="parentText" presStyleLbl="node1" presStyleIdx="0" presStyleCnt="2" custLinFactNeighborX="-199" custLinFactNeighborY="-4346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5CB997-7088-4B62-BE2B-FB960352A922}" type="pres">
      <dgm:prSet presAssocID="{5EAD7812-B588-46F4-AE99-F87EEF7A9718}" presName="spacer" presStyleCnt="0"/>
      <dgm:spPr/>
    </dgm:pt>
    <dgm:pt modelId="{0CD69AD6-4F68-44A2-B870-4D3CAF4588E4}" type="pres">
      <dgm:prSet presAssocID="{1D8A97BA-860A-4391-99B3-0F59F09F05C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6EC286-DB2F-4F5D-9E3E-D77790B9A04C}" type="presOf" srcId="{8D6D55AA-DFB5-4502-830A-25D4FD5C67EB}" destId="{37F215CC-5003-4B2D-83FF-9FABE1AB8DE3}" srcOrd="0" destOrd="0" presId="urn:microsoft.com/office/officeart/2005/8/layout/vList2"/>
    <dgm:cxn modelId="{5C488B79-F52C-4CFB-A5DD-572953F11714}" type="presOf" srcId="{E445BA54-F02D-4F6E-8BC7-A75301AB942C}" destId="{3DF58CDB-3D0B-4478-AA58-106FFA9800A3}" srcOrd="0" destOrd="0" presId="urn:microsoft.com/office/officeart/2005/8/layout/vList2"/>
    <dgm:cxn modelId="{2778DE9F-F909-41A5-A518-4BB17679C2B9}" type="presOf" srcId="{1D8A97BA-860A-4391-99B3-0F59F09F05CA}" destId="{0CD69AD6-4F68-44A2-B870-4D3CAF4588E4}" srcOrd="0" destOrd="0" presId="urn:microsoft.com/office/officeart/2005/8/layout/vList2"/>
    <dgm:cxn modelId="{0C7923F2-B11E-4EDF-8217-9CE278067309}" srcId="{8D6D55AA-DFB5-4502-830A-25D4FD5C67EB}" destId="{1D8A97BA-860A-4391-99B3-0F59F09F05CA}" srcOrd="1" destOrd="0" parTransId="{D0731043-158C-4D11-95CC-E762C0567FBA}" sibTransId="{29100EC7-3609-4FC8-9AC9-28076E7A9AAA}"/>
    <dgm:cxn modelId="{5D1D06E6-B7E6-46B0-8853-5E4B5CEBAC77}" srcId="{8D6D55AA-DFB5-4502-830A-25D4FD5C67EB}" destId="{E445BA54-F02D-4F6E-8BC7-A75301AB942C}" srcOrd="0" destOrd="0" parTransId="{34542E25-9088-456B-89BA-A21386187400}" sibTransId="{5EAD7812-B588-46F4-AE99-F87EEF7A9718}"/>
    <dgm:cxn modelId="{E477CFDB-5D2B-4CB2-85FC-E1050A1DAF03}" type="presParOf" srcId="{37F215CC-5003-4B2D-83FF-9FABE1AB8DE3}" destId="{3DF58CDB-3D0B-4478-AA58-106FFA9800A3}" srcOrd="0" destOrd="0" presId="urn:microsoft.com/office/officeart/2005/8/layout/vList2"/>
    <dgm:cxn modelId="{CDEE5FE7-BAFE-4107-A922-B957E60B521B}" type="presParOf" srcId="{37F215CC-5003-4B2D-83FF-9FABE1AB8DE3}" destId="{6E5CB997-7088-4B62-BE2B-FB960352A922}" srcOrd="1" destOrd="0" presId="urn:microsoft.com/office/officeart/2005/8/layout/vList2"/>
    <dgm:cxn modelId="{C188453A-ABCF-400B-A029-2F9A0B9253C1}" type="presParOf" srcId="{37F215CC-5003-4B2D-83FF-9FABE1AB8DE3}" destId="{0CD69AD6-4F68-44A2-B870-4D3CAF4588E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ABA3DC8-D986-4E64-A3AB-844BBADF8C9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0E8980-1F7D-43F3-BE3F-CFD3A65CAED0}">
      <dgm:prSet/>
      <dgm:spPr>
        <a:solidFill>
          <a:schemeClr val="accent2">
            <a:lumMod val="60000"/>
            <a:lumOff val="40000"/>
          </a:schemeClr>
        </a:solidFill>
        <a:ln>
          <a:noFill/>
        </a:ln>
      </dgm:spPr>
      <dgm:t>
        <a:bodyPr/>
        <a:lstStyle/>
        <a:p>
          <a:pPr rtl="0"/>
          <a:r>
            <a:rPr lang="en-GB" dirty="0" smtClean="0"/>
            <a:t>A  bony area presses down through the tissue layers against the hard surface, this pinches the blood vessels and restricts blood flow, oxygen and nutrients to the area.</a:t>
          </a:r>
          <a:endParaRPr lang="en-GB" dirty="0"/>
        </a:p>
      </dgm:t>
    </dgm:pt>
    <dgm:pt modelId="{821AEBD8-BC52-4A2F-89F4-E6C177364E9B}" type="parTrans" cxnId="{B64E25DB-F516-46A2-A351-6D3E341D3C3A}">
      <dgm:prSet/>
      <dgm:spPr/>
      <dgm:t>
        <a:bodyPr/>
        <a:lstStyle/>
        <a:p>
          <a:endParaRPr lang="en-US"/>
        </a:p>
      </dgm:t>
    </dgm:pt>
    <dgm:pt modelId="{9B696E18-587E-4FCF-A19E-FBCF51BFA31B}" type="sibTrans" cxnId="{B64E25DB-F516-46A2-A351-6D3E341D3C3A}">
      <dgm:prSet/>
      <dgm:spPr/>
      <dgm:t>
        <a:bodyPr/>
        <a:lstStyle/>
        <a:p>
          <a:endParaRPr lang="en-US"/>
        </a:p>
      </dgm:t>
    </dgm:pt>
    <dgm:pt modelId="{573C68D5-A073-4CD4-8A9F-4B2B3541B3A6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GB" smtClean="0"/>
            <a:t>If the pressure is not relieved regularly the tissues start to break down causing a pressure ulcer to develop.</a:t>
          </a:r>
          <a:endParaRPr lang="en-GB"/>
        </a:p>
      </dgm:t>
    </dgm:pt>
    <dgm:pt modelId="{B5EDA179-BAD2-4377-8D7D-E31669AA039F}" type="parTrans" cxnId="{72BDE4D2-0584-414A-8FF4-5D056A73EE34}">
      <dgm:prSet/>
      <dgm:spPr/>
      <dgm:t>
        <a:bodyPr/>
        <a:lstStyle/>
        <a:p>
          <a:endParaRPr lang="en-US"/>
        </a:p>
      </dgm:t>
    </dgm:pt>
    <dgm:pt modelId="{9CE77AF8-99FD-46EE-B2F7-97900C8AFC84}" type="sibTrans" cxnId="{72BDE4D2-0584-414A-8FF4-5D056A73EE34}">
      <dgm:prSet/>
      <dgm:spPr/>
      <dgm:t>
        <a:bodyPr/>
        <a:lstStyle/>
        <a:p>
          <a:endParaRPr lang="en-US"/>
        </a:p>
      </dgm:t>
    </dgm:pt>
    <dgm:pt modelId="{786BD152-04B2-4E73-9974-5901CCEE66CA}" type="pres">
      <dgm:prSet presAssocID="{EABA3DC8-D986-4E64-A3AB-844BBADF8C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E1C8A9-6A91-4D93-BA66-7BAE3A4EE9E3}" type="pres">
      <dgm:prSet presAssocID="{ED0E8980-1F7D-43F3-BE3F-CFD3A65CAED0}" presName="parentText" presStyleLbl="node1" presStyleIdx="0" presStyleCnt="2" custLinFactX="37193" custLinFactY="-21625" custLinFactNeighborX="10000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83D474-3EFE-4B77-A1EC-E14214A30844}" type="pres">
      <dgm:prSet presAssocID="{9B696E18-587E-4FCF-A19E-FBCF51BFA31B}" presName="spacer" presStyleCnt="0"/>
      <dgm:spPr/>
    </dgm:pt>
    <dgm:pt modelId="{9EF68CCC-3946-41B8-A2BC-412AFD54D1DC}" type="pres">
      <dgm:prSet presAssocID="{573C68D5-A073-4CD4-8A9F-4B2B3541B3A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02EAD1-3391-4AFC-8B86-098238CE6C95}" type="presOf" srcId="{EABA3DC8-D986-4E64-A3AB-844BBADF8C95}" destId="{786BD152-04B2-4E73-9974-5901CCEE66CA}" srcOrd="0" destOrd="0" presId="urn:microsoft.com/office/officeart/2005/8/layout/vList2"/>
    <dgm:cxn modelId="{E4009494-10B5-4105-B4A8-87E1176B83FA}" type="presOf" srcId="{573C68D5-A073-4CD4-8A9F-4B2B3541B3A6}" destId="{9EF68CCC-3946-41B8-A2BC-412AFD54D1DC}" srcOrd="0" destOrd="0" presId="urn:microsoft.com/office/officeart/2005/8/layout/vList2"/>
    <dgm:cxn modelId="{72BDE4D2-0584-414A-8FF4-5D056A73EE34}" srcId="{EABA3DC8-D986-4E64-A3AB-844BBADF8C95}" destId="{573C68D5-A073-4CD4-8A9F-4B2B3541B3A6}" srcOrd="1" destOrd="0" parTransId="{B5EDA179-BAD2-4377-8D7D-E31669AA039F}" sibTransId="{9CE77AF8-99FD-46EE-B2F7-97900C8AFC84}"/>
    <dgm:cxn modelId="{DD78A294-3750-4469-82C8-61621B5AC43A}" type="presOf" srcId="{ED0E8980-1F7D-43F3-BE3F-CFD3A65CAED0}" destId="{95E1C8A9-6A91-4D93-BA66-7BAE3A4EE9E3}" srcOrd="0" destOrd="0" presId="urn:microsoft.com/office/officeart/2005/8/layout/vList2"/>
    <dgm:cxn modelId="{B64E25DB-F516-46A2-A351-6D3E341D3C3A}" srcId="{EABA3DC8-D986-4E64-A3AB-844BBADF8C95}" destId="{ED0E8980-1F7D-43F3-BE3F-CFD3A65CAED0}" srcOrd="0" destOrd="0" parTransId="{821AEBD8-BC52-4A2F-89F4-E6C177364E9B}" sibTransId="{9B696E18-587E-4FCF-A19E-FBCF51BFA31B}"/>
    <dgm:cxn modelId="{E6C906B3-3B2E-4ECA-8BEF-B4D5D7AF0FBE}" type="presParOf" srcId="{786BD152-04B2-4E73-9974-5901CCEE66CA}" destId="{95E1C8A9-6A91-4D93-BA66-7BAE3A4EE9E3}" srcOrd="0" destOrd="0" presId="urn:microsoft.com/office/officeart/2005/8/layout/vList2"/>
    <dgm:cxn modelId="{F3292970-94D7-40FE-8058-FC7D52DD33E8}" type="presParOf" srcId="{786BD152-04B2-4E73-9974-5901CCEE66CA}" destId="{B983D474-3EFE-4B77-A1EC-E14214A30844}" srcOrd="1" destOrd="0" presId="urn:microsoft.com/office/officeart/2005/8/layout/vList2"/>
    <dgm:cxn modelId="{2B99693E-C9B6-446F-8868-807CA75B94B9}" type="presParOf" srcId="{786BD152-04B2-4E73-9974-5901CCEE66CA}" destId="{9EF68CCC-3946-41B8-A2BC-412AFD54D1D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5D6A132-9A9D-43EF-BD07-A11BE85B28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0A4312-3EB8-49BB-A382-288BCAB7AFD7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smtClean="0"/>
            <a:t>Pressure that occurs when layers of skin are forced to slide over one another or over deeper tissues.</a:t>
          </a:r>
          <a:endParaRPr lang="en-GB"/>
        </a:p>
      </dgm:t>
    </dgm:pt>
    <dgm:pt modelId="{673CD695-8234-40DF-8F83-E9927DE0C143}" type="parTrans" cxnId="{B598B223-D41C-4ACD-B6E9-37A5222B1A74}">
      <dgm:prSet/>
      <dgm:spPr/>
      <dgm:t>
        <a:bodyPr/>
        <a:lstStyle/>
        <a:p>
          <a:endParaRPr lang="en-US"/>
        </a:p>
      </dgm:t>
    </dgm:pt>
    <dgm:pt modelId="{42DB976C-3C77-4F53-8C56-D3052F95C143}" type="sibTrans" cxnId="{B598B223-D41C-4ACD-B6E9-37A5222B1A74}">
      <dgm:prSet/>
      <dgm:spPr/>
      <dgm:t>
        <a:bodyPr/>
        <a:lstStyle/>
        <a:p>
          <a:endParaRPr lang="en-US"/>
        </a:p>
      </dgm:t>
    </dgm:pt>
    <dgm:pt modelId="{09B15A94-8207-4657-9F08-6FD26525BE64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GB" dirty="0" smtClean="0"/>
            <a:t>Causes the internal tissues to stretch and tear causing damage.</a:t>
          </a:r>
          <a:endParaRPr lang="en-GB" dirty="0"/>
        </a:p>
      </dgm:t>
    </dgm:pt>
    <dgm:pt modelId="{8AA416F7-22C9-4BF3-A2A9-D91E2420848D}" type="parTrans" cxnId="{C1DD7005-2D0D-4CCF-9D56-E343CA2AA856}">
      <dgm:prSet/>
      <dgm:spPr/>
      <dgm:t>
        <a:bodyPr/>
        <a:lstStyle/>
        <a:p>
          <a:endParaRPr lang="en-US"/>
        </a:p>
      </dgm:t>
    </dgm:pt>
    <dgm:pt modelId="{F196BC1B-4208-475F-8345-CCF1D48FD977}" type="sibTrans" cxnId="{C1DD7005-2D0D-4CCF-9D56-E343CA2AA856}">
      <dgm:prSet/>
      <dgm:spPr/>
      <dgm:t>
        <a:bodyPr/>
        <a:lstStyle/>
        <a:p>
          <a:endParaRPr lang="en-US"/>
        </a:p>
      </dgm:t>
    </dgm:pt>
    <dgm:pt modelId="{E3F90455-C5BF-4117-A8D4-D267A744A2A0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GB" dirty="0" smtClean="0"/>
            <a:t>For example, someone slouching or slipping down the bed, or being pulled up out of the bed or a chair.</a:t>
          </a:r>
          <a:endParaRPr lang="en-GB" dirty="0"/>
        </a:p>
      </dgm:t>
    </dgm:pt>
    <dgm:pt modelId="{ED6FC5F7-F733-4768-9039-E0E581FCCE92}" type="parTrans" cxnId="{EE099218-13D9-4C86-BC42-00D62FA491CA}">
      <dgm:prSet/>
      <dgm:spPr/>
      <dgm:t>
        <a:bodyPr/>
        <a:lstStyle/>
        <a:p>
          <a:endParaRPr lang="en-US"/>
        </a:p>
      </dgm:t>
    </dgm:pt>
    <dgm:pt modelId="{33298F87-DAED-4C7C-98BE-DFCAA4660F7C}" type="sibTrans" cxnId="{EE099218-13D9-4C86-BC42-00D62FA491CA}">
      <dgm:prSet/>
      <dgm:spPr/>
      <dgm:t>
        <a:bodyPr/>
        <a:lstStyle/>
        <a:p>
          <a:endParaRPr lang="en-US"/>
        </a:p>
      </dgm:t>
    </dgm:pt>
    <dgm:pt modelId="{55DE3A8F-03C0-45FA-A7B2-51E956185BDC}" type="pres">
      <dgm:prSet presAssocID="{05D6A132-9A9D-43EF-BD07-A11BE85B281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2911ABE-C552-4F31-B37D-E526C8CE4F61}" type="pres">
      <dgm:prSet presAssocID="{570A4312-3EB8-49BB-A382-288BCAB7AFD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9B9D2-FAB1-4DEA-A0B8-8018DBD1C8F4}" type="pres">
      <dgm:prSet presAssocID="{42DB976C-3C77-4F53-8C56-D3052F95C143}" presName="spacer" presStyleCnt="0"/>
      <dgm:spPr/>
    </dgm:pt>
    <dgm:pt modelId="{7B1A7A1B-1D42-41B8-A6E0-806374EA42EC}" type="pres">
      <dgm:prSet presAssocID="{09B15A94-8207-4657-9F08-6FD26525BE6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1C62D5-4A09-4540-B7F7-E6A91AF117CF}" type="pres">
      <dgm:prSet presAssocID="{F196BC1B-4208-475F-8345-CCF1D48FD977}" presName="spacer" presStyleCnt="0"/>
      <dgm:spPr/>
    </dgm:pt>
    <dgm:pt modelId="{38F5A6C2-A54E-4069-A813-2259DA9BE498}" type="pres">
      <dgm:prSet presAssocID="{E3F90455-C5BF-4117-A8D4-D267A744A2A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9EDB74-D569-4D0D-843D-CFCA7DB6C3FD}" type="presOf" srcId="{E3F90455-C5BF-4117-A8D4-D267A744A2A0}" destId="{38F5A6C2-A54E-4069-A813-2259DA9BE498}" srcOrd="0" destOrd="0" presId="urn:microsoft.com/office/officeart/2005/8/layout/vList2"/>
    <dgm:cxn modelId="{B598B223-D41C-4ACD-B6E9-37A5222B1A74}" srcId="{05D6A132-9A9D-43EF-BD07-A11BE85B2818}" destId="{570A4312-3EB8-49BB-A382-288BCAB7AFD7}" srcOrd="0" destOrd="0" parTransId="{673CD695-8234-40DF-8F83-E9927DE0C143}" sibTransId="{42DB976C-3C77-4F53-8C56-D3052F95C143}"/>
    <dgm:cxn modelId="{C1DD7005-2D0D-4CCF-9D56-E343CA2AA856}" srcId="{05D6A132-9A9D-43EF-BD07-A11BE85B2818}" destId="{09B15A94-8207-4657-9F08-6FD26525BE64}" srcOrd="1" destOrd="0" parTransId="{8AA416F7-22C9-4BF3-A2A9-D91E2420848D}" sibTransId="{F196BC1B-4208-475F-8345-CCF1D48FD977}"/>
    <dgm:cxn modelId="{8316C8C2-0105-4111-A2EF-28D82E25F006}" type="presOf" srcId="{570A4312-3EB8-49BB-A382-288BCAB7AFD7}" destId="{52911ABE-C552-4F31-B37D-E526C8CE4F61}" srcOrd="0" destOrd="0" presId="urn:microsoft.com/office/officeart/2005/8/layout/vList2"/>
    <dgm:cxn modelId="{EE099218-13D9-4C86-BC42-00D62FA491CA}" srcId="{05D6A132-9A9D-43EF-BD07-A11BE85B2818}" destId="{E3F90455-C5BF-4117-A8D4-D267A744A2A0}" srcOrd="2" destOrd="0" parTransId="{ED6FC5F7-F733-4768-9039-E0E581FCCE92}" sibTransId="{33298F87-DAED-4C7C-98BE-DFCAA4660F7C}"/>
    <dgm:cxn modelId="{3C9BA9E6-A079-44CA-900A-8603BD9DE70D}" type="presOf" srcId="{09B15A94-8207-4657-9F08-6FD26525BE64}" destId="{7B1A7A1B-1D42-41B8-A6E0-806374EA42EC}" srcOrd="0" destOrd="0" presId="urn:microsoft.com/office/officeart/2005/8/layout/vList2"/>
    <dgm:cxn modelId="{A8DBCC80-65CE-4642-ADA9-5E34A79D5022}" type="presOf" srcId="{05D6A132-9A9D-43EF-BD07-A11BE85B2818}" destId="{55DE3A8F-03C0-45FA-A7B2-51E956185BDC}" srcOrd="0" destOrd="0" presId="urn:microsoft.com/office/officeart/2005/8/layout/vList2"/>
    <dgm:cxn modelId="{9D4F73ED-8C8B-447F-9B8E-E27B532BBBF3}" type="presParOf" srcId="{55DE3A8F-03C0-45FA-A7B2-51E956185BDC}" destId="{52911ABE-C552-4F31-B37D-E526C8CE4F61}" srcOrd="0" destOrd="0" presId="urn:microsoft.com/office/officeart/2005/8/layout/vList2"/>
    <dgm:cxn modelId="{C9CF24AF-8123-4CB9-8F7B-F44EFA6564EE}" type="presParOf" srcId="{55DE3A8F-03C0-45FA-A7B2-51E956185BDC}" destId="{2699B9D2-FAB1-4DEA-A0B8-8018DBD1C8F4}" srcOrd="1" destOrd="0" presId="urn:microsoft.com/office/officeart/2005/8/layout/vList2"/>
    <dgm:cxn modelId="{3E3C96FC-C43D-4599-B44B-5A2D36E0C0CA}" type="presParOf" srcId="{55DE3A8F-03C0-45FA-A7B2-51E956185BDC}" destId="{7B1A7A1B-1D42-41B8-A6E0-806374EA42EC}" srcOrd="2" destOrd="0" presId="urn:microsoft.com/office/officeart/2005/8/layout/vList2"/>
    <dgm:cxn modelId="{6F0BA5A9-24AD-4BC9-B56C-8D2AEC2CA428}" type="presParOf" srcId="{55DE3A8F-03C0-45FA-A7B2-51E956185BDC}" destId="{D51C62D5-4A09-4540-B7F7-E6A91AF117CF}" srcOrd="3" destOrd="0" presId="urn:microsoft.com/office/officeart/2005/8/layout/vList2"/>
    <dgm:cxn modelId="{A8837FA1-8F7D-4DBB-99A5-28AA087560B7}" type="presParOf" srcId="{55DE3A8F-03C0-45FA-A7B2-51E956185BDC}" destId="{38F5A6C2-A54E-4069-A813-2259DA9BE49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E491DA6-A2E7-40F9-B8A2-AE3CEE23310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A5920C-8E93-4FF6-91AC-A535B113907E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US" dirty="0" smtClean="0"/>
            <a:t>Caused by something rubbing against the skin such as a mattress or clothing.</a:t>
          </a:r>
          <a:endParaRPr lang="en-GB" dirty="0"/>
        </a:p>
      </dgm:t>
    </dgm:pt>
    <dgm:pt modelId="{4030A053-2E38-4AD1-83A9-57692A60379A}" type="parTrans" cxnId="{0F02EDCE-2FB9-4D09-A926-750A7E563845}">
      <dgm:prSet/>
      <dgm:spPr/>
      <dgm:t>
        <a:bodyPr/>
        <a:lstStyle/>
        <a:p>
          <a:endParaRPr lang="en-US"/>
        </a:p>
      </dgm:t>
    </dgm:pt>
    <dgm:pt modelId="{5E74CF5B-DF60-4CDB-91B7-3EE82CEA711C}" type="sibTrans" cxnId="{0F02EDCE-2FB9-4D09-A926-750A7E563845}">
      <dgm:prSet/>
      <dgm:spPr/>
      <dgm:t>
        <a:bodyPr/>
        <a:lstStyle/>
        <a:p>
          <a:endParaRPr lang="en-US"/>
        </a:p>
      </dgm:t>
    </dgm:pt>
    <dgm:pt modelId="{9332EA02-CAA1-4C31-8829-520EF786EF76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en-GB" smtClean="0"/>
            <a:t>This causes skin stripping where the top layers of the skin are damaged. </a:t>
          </a:r>
          <a:endParaRPr lang="en-GB"/>
        </a:p>
      </dgm:t>
    </dgm:pt>
    <dgm:pt modelId="{87DEB0C6-6C7D-4A6C-9E52-CF9C1783AF51}" type="parTrans" cxnId="{8A3035CB-2249-4935-8E80-63C850D80D7F}">
      <dgm:prSet/>
      <dgm:spPr/>
      <dgm:t>
        <a:bodyPr/>
        <a:lstStyle/>
        <a:p>
          <a:endParaRPr lang="en-US"/>
        </a:p>
      </dgm:t>
    </dgm:pt>
    <dgm:pt modelId="{507B06F5-4677-40A2-B111-5E813EFDBD96}" type="sibTrans" cxnId="{8A3035CB-2249-4935-8E80-63C850D80D7F}">
      <dgm:prSet/>
      <dgm:spPr/>
      <dgm:t>
        <a:bodyPr/>
        <a:lstStyle/>
        <a:p>
          <a:endParaRPr lang="en-US"/>
        </a:p>
      </dgm:t>
    </dgm:pt>
    <dgm:pt modelId="{90540213-6245-409D-A80F-144B895B676F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pPr rtl="0"/>
          <a:r>
            <a:rPr lang="en-US" smtClean="0"/>
            <a:t>Skin damage due to friction alone leads to superficial abrasions and a vulnerability to pressure ulcers.</a:t>
          </a:r>
          <a:endParaRPr lang="en-GB"/>
        </a:p>
      </dgm:t>
    </dgm:pt>
    <dgm:pt modelId="{3388448B-B4E6-4554-BE06-E9088EC3D614}" type="parTrans" cxnId="{95848E49-D5B2-46C2-8821-206CD402FA10}">
      <dgm:prSet/>
      <dgm:spPr/>
      <dgm:t>
        <a:bodyPr/>
        <a:lstStyle/>
        <a:p>
          <a:endParaRPr lang="en-US"/>
        </a:p>
      </dgm:t>
    </dgm:pt>
    <dgm:pt modelId="{6F93288E-A0F8-43E9-89F7-CA65147C6DA2}" type="sibTrans" cxnId="{95848E49-D5B2-46C2-8821-206CD402FA10}">
      <dgm:prSet/>
      <dgm:spPr/>
      <dgm:t>
        <a:bodyPr/>
        <a:lstStyle/>
        <a:p>
          <a:endParaRPr lang="en-US"/>
        </a:p>
      </dgm:t>
    </dgm:pt>
    <dgm:pt modelId="{A4ABC18D-6D8D-46BE-B46D-B783EBCCADCF}" type="pres">
      <dgm:prSet presAssocID="{AE491DA6-A2E7-40F9-B8A2-AE3CEE2331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3BD7ED-DC37-4CB0-90F0-3CB7CAD016AB}" type="pres">
      <dgm:prSet presAssocID="{46A5920C-8E93-4FF6-91AC-A535B113907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65229-B4C8-48D0-8474-3E8DD691683A}" type="pres">
      <dgm:prSet presAssocID="{5E74CF5B-DF60-4CDB-91B7-3EE82CEA711C}" presName="spacer" presStyleCnt="0"/>
      <dgm:spPr/>
    </dgm:pt>
    <dgm:pt modelId="{41E936FF-8D80-42FB-A9CD-42C8D7620091}" type="pres">
      <dgm:prSet presAssocID="{9332EA02-CAA1-4C31-8829-520EF786EF7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C7AFDD-2B2B-43CA-9F4B-2FB79358632C}" type="pres">
      <dgm:prSet presAssocID="{507B06F5-4677-40A2-B111-5E813EFDBD96}" presName="spacer" presStyleCnt="0"/>
      <dgm:spPr/>
    </dgm:pt>
    <dgm:pt modelId="{1FAC4D9C-6EAC-4CD0-B459-AB98064B0B48}" type="pres">
      <dgm:prSet presAssocID="{90540213-6245-409D-A80F-144B895B676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B41297-B208-4ED8-AC89-D48D24336D9D}" type="presOf" srcId="{90540213-6245-409D-A80F-144B895B676F}" destId="{1FAC4D9C-6EAC-4CD0-B459-AB98064B0B48}" srcOrd="0" destOrd="0" presId="urn:microsoft.com/office/officeart/2005/8/layout/vList2"/>
    <dgm:cxn modelId="{2FBA55EA-F79C-49D8-AA3C-003A35772A5D}" type="presOf" srcId="{46A5920C-8E93-4FF6-91AC-A535B113907E}" destId="{223BD7ED-DC37-4CB0-90F0-3CB7CAD016AB}" srcOrd="0" destOrd="0" presId="urn:microsoft.com/office/officeart/2005/8/layout/vList2"/>
    <dgm:cxn modelId="{0F02EDCE-2FB9-4D09-A926-750A7E563845}" srcId="{AE491DA6-A2E7-40F9-B8A2-AE3CEE23310F}" destId="{46A5920C-8E93-4FF6-91AC-A535B113907E}" srcOrd="0" destOrd="0" parTransId="{4030A053-2E38-4AD1-83A9-57692A60379A}" sibTransId="{5E74CF5B-DF60-4CDB-91B7-3EE82CEA711C}"/>
    <dgm:cxn modelId="{8A3035CB-2249-4935-8E80-63C850D80D7F}" srcId="{AE491DA6-A2E7-40F9-B8A2-AE3CEE23310F}" destId="{9332EA02-CAA1-4C31-8829-520EF786EF76}" srcOrd="1" destOrd="0" parTransId="{87DEB0C6-6C7D-4A6C-9E52-CF9C1783AF51}" sibTransId="{507B06F5-4677-40A2-B111-5E813EFDBD96}"/>
    <dgm:cxn modelId="{95848E49-D5B2-46C2-8821-206CD402FA10}" srcId="{AE491DA6-A2E7-40F9-B8A2-AE3CEE23310F}" destId="{90540213-6245-409D-A80F-144B895B676F}" srcOrd="2" destOrd="0" parTransId="{3388448B-B4E6-4554-BE06-E9088EC3D614}" sibTransId="{6F93288E-A0F8-43E9-89F7-CA65147C6DA2}"/>
    <dgm:cxn modelId="{222FC325-7E9B-4FC2-BED2-6B584C45CCB6}" type="presOf" srcId="{AE491DA6-A2E7-40F9-B8A2-AE3CEE23310F}" destId="{A4ABC18D-6D8D-46BE-B46D-B783EBCCADCF}" srcOrd="0" destOrd="0" presId="urn:microsoft.com/office/officeart/2005/8/layout/vList2"/>
    <dgm:cxn modelId="{4116BFCB-B730-42E1-A5CD-C8476C8ED02B}" type="presOf" srcId="{9332EA02-CAA1-4C31-8829-520EF786EF76}" destId="{41E936FF-8D80-42FB-A9CD-42C8D7620091}" srcOrd="0" destOrd="0" presId="urn:microsoft.com/office/officeart/2005/8/layout/vList2"/>
    <dgm:cxn modelId="{735FE42E-356A-4CBC-9C4E-CD63A2B50291}" type="presParOf" srcId="{A4ABC18D-6D8D-46BE-B46D-B783EBCCADCF}" destId="{223BD7ED-DC37-4CB0-90F0-3CB7CAD016AB}" srcOrd="0" destOrd="0" presId="urn:microsoft.com/office/officeart/2005/8/layout/vList2"/>
    <dgm:cxn modelId="{407A9966-E593-4AC9-AEF2-D31821A90542}" type="presParOf" srcId="{A4ABC18D-6D8D-46BE-B46D-B783EBCCADCF}" destId="{98F65229-B4C8-48D0-8474-3E8DD691683A}" srcOrd="1" destOrd="0" presId="urn:microsoft.com/office/officeart/2005/8/layout/vList2"/>
    <dgm:cxn modelId="{6C07BD65-103B-4E46-9DC1-D298825973AD}" type="presParOf" srcId="{A4ABC18D-6D8D-46BE-B46D-B783EBCCADCF}" destId="{41E936FF-8D80-42FB-A9CD-42C8D7620091}" srcOrd="2" destOrd="0" presId="urn:microsoft.com/office/officeart/2005/8/layout/vList2"/>
    <dgm:cxn modelId="{37B28D16-C44D-4BA4-ACD9-5457C34EDA06}" type="presParOf" srcId="{A4ABC18D-6D8D-46BE-B46D-B783EBCCADCF}" destId="{28C7AFDD-2B2B-43CA-9F4B-2FB79358632C}" srcOrd="3" destOrd="0" presId="urn:microsoft.com/office/officeart/2005/8/layout/vList2"/>
    <dgm:cxn modelId="{8C353EF8-1346-4671-B17E-5388BEE5E7E8}" type="presParOf" srcId="{A4ABC18D-6D8D-46BE-B46D-B783EBCCADCF}" destId="{1FAC4D9C-6EAC-4CD0-B459-AB98064B0B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658C2E-EEDD-4A1C-B1B9-480D79C54D22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09A1130-A930-4BC0-88EA-BDEBC0BE0BF0}">
      <dgm:prSet/>
      <dgm:spPr/>
      <dgm:t>
        <a:bodyPr/>
        <a:lstStyle/>
        <a:p>
          <a:pPr algn="ctr" rtl="0"/>
          <a:endParaRPr lang="en-GB" dirty="0"/>
        </a:p>
      </dgm:t>
    </dgm:pt>
    <dgm:pt modelId="{9A815C43-C792-4E56-B841-CCA201377374}" type="parTrans" cxnId="{00EB72D7-B54A-4721-93B4-B708CC56A559}">
      <dgm:prSet/>
      <dgm:spPr/>
      <dgm:t>
        <a:bodyPr/>
        <a:lstStyle/>
        <a:p>
          <a:endParaRPr lang="en-US"/>
        </a:p>
      </dgm:t>
    </dgm:pt>
    <dgm:pt modelId="{8A4B0993-CC8C-4969-A78B-D85F1F52A09E}" type="sibTrans" cxnId="{00EB72D7-B54A-4721-93B4-B708CC56A559}">
      <dgm:prSet/>
      <dgm:spPr/>
      <dgm:t>
        <a:bodyPr/>
        <a:lstStyle/>
        <a:p>
          <a:endParaRPr lang="en-US"/>
        </a:p>
      </dgm:t>
    </dgm:pt>
    <dgm:pt modelId="{F19D4468-19E6-4461-9275-C1ADA726C4BC}">
      <dgm:prSet/>
      <dgm:spPr/>
      <dgm:t>
        <a:bodyPr/>
        <a:lstStyle/>
        <a:p>
          <a:pPr algn="l" rtl="0"/>
          <a:r>
            <a:rPr lang="en-GB" smtClean="0"/>
            <a:t>Is their movement restricted?</a:t>
          </a:r>
          <a:endParaRPr lang="en-GB" dirty="0"/>
        </a:p>
      </dgm:t>
    </dgm:pt>
    <dgm:pt modelId="{3353E472-4532-4CE2-9A06-29E121EA23F9}" type="parTrans" cxnId="{306F6000-F979-447A-B9BC-5F38B5EC75F6}">
      <dgm:prSet/>
      <dgm:spPr/>
      <dgm:t>
        <a:bodyPr/>
        <a:lstStyle/>
        <a:p>
          <a:endParaRPr lang="en-US"/>
        </a:p>
      </dgm:t>
    </dgm:pt>
    <dgm:pt modelId="{DEE9BCDF-9703-416F-82F9-B966ECE69B92}" type="sibTrans" cxnId="{306F6000-F979-447A-B9BC-5F38B5EC75F6}">
      <dgm:prSet/>
      <dgm:spPr/>
      <dgm:t>
        <a:bodyPr/>
        <a:lstStyle/>
        <a:p>
          <a:endParaRPr lang="en-US"/>
        </a:p>
      </dgm:t>
    </dgm:pt>
    <dgm:pt modelId="{2786778F-ED9F-4F4D-B84C-FD97DBFBB4FC}">
      <dgm:prSet/>
      <dgm:spPr/>
      <dgm:t>
        <a:bodyPr/>
        <a:lstStyle/>
        <a:p>
          <a:pPr algn="l" rtl="0"/>
          <a:r>
            <a:rPr lang="en-GB" smtClean="0"/>
            <a:t>Can they change position themselves?</a:t>
          </a:r>
          <a:endParaRPr lang="en-GB" dirty="0"/>
        </a:p>
      </dgm:t>
    </dgm:pt>
    <dgm:pt modelId="{93FBCB6F-A651-4D24-8BA2-9944CBB89A34}" type="parTrans" cxnId="{90AD5A79-7F5A-411B-AE4D-033061EA4FD8}">
      <dgm:prSet/>
      <dgm:spPr/>
      <dgm:t>
        <a:bodyPr/>
        <a:lstStyle/>
        <a:p>
          <a:endParaRPr lang="en-US"/>
        </a:p>
      </dgm:t>
    </dgm:pt>
    <dgm:pt modelId="{B4DBDE0C-04E2-4590-8348-AB3CBC4EF000}" type="sibTrans" cxnId="{90AD5A79-7F5A-411B-AE4D-033061EA4FD8}">
      <dgm:prSet/>
      <dgm:spPr/>
      <dgm:t>
        <a:bodyPr/>
        <a:lstStyle/>
        <a:p>
          <a:endParaRPr lang="en-US"/>
        </a:p>
      </dgm:t>
    </dgm:pt>
    <dgm:pt modelId="{F529C352-7524-467B-839F-9B7BFC6C1592}">
      <dgm:prSet/>
      <dgm:spPr/>
      <dgm:t>
        <a:bodyPr/>
        <a:lstStyle/>
        <a:p>
          <a:pPr algn="l" rtl="0"/>
          <a:r>
            <a:rPr lang="en-GB" dirty="0" smtClean="0"/>
            <a:t>Do they spend a lot of time in bed or in their chair?</a:t>
          </a:r>
          <a:endParaRPr lang="en-GB" dirty="0"/>
        </a:p>
      </dgm:t>
    </dgm:pt>
    <dgm:pt modelId="{45528B69-1347-49BB-A04F-67E8A170E3A1}" type="parTrans" cxnId="{F462A467-EFA2-4E18-BE33-92FB556EE911}">
      <dgm:prSet/>
      <dgm:spPr/>
      <dgm:t>
        <a:bodyPr/>
        <a:lstStyle/>
        <a:p>
          <a:endParaRPr lang="en-US"/>
        </a:p>
      </dgm:t>
    </dgm:pt>
    <dgm:pt modelId="{A59A8FB4-5B6B-4583-8182-32435968C5B0}" type="sibTrans" cxnId="{F462A467-EFA2-4E18-BE33-92FB556EE911}">
      <dgm:prSet/>
      <dgm:spPr/>
      <dgm:t>
        <a:bodyPr/>
        <a:lstStyle/>
        <a:p>
          <a:endParaRPr lang="en-US"/>
        </a:p>
      </dgm:t>
    </dgm:pt>
    <dgm:pt modelId="{93CBBF69-8CB3-495D-A579-DF8955BE1831}">
      <dgm:prSet/>
      <dgm:spPr/>
      <dgm:t>
        <a:bodyPr/>
        <a:lstStyle/>
        <a:p>
          <a:pPr algn="l" rtl="0"/>
          <a:r>
            <a:rPr lang="en-GB" smtClean="0"/>
            <a:t>Do they have a medical device?</a:t>
          </a:r>
          <a:endParaRPr lang="en-GB" dirty="0"/>
        </a:p>
      </dgm:t>
    </dgm:pt>
    <dgm:pt modelId="{5465E02F-9B1C-4033-BBC7-B29C98DA166B}" type="parTrans" cxnId="{5946A5AC-AAA6-4D91-B91B-A93ECE4E104D}">
      <dgm:prSet/>
      <dgm:spPr/>
      <dgm:t>
        <a:bodyPr/>
        <a:lstStyle/>
        <a:p>
          <a:endParaRPr lang="en-US"/>
        </a:p>
      </dgm:t>
    </dgm:pt>
    <dgm:pt modelId="{FC9BF6AB-44DC-4CCC-9404-5053D309E479}" type="sibTrans" cxnId="{5946A5AC-AAA6-4D91-B91B-A93ECE4E104D}">
      <dgm:prSet/>
      <dgm:spPr/>
      <dgm:t>
        <a:bodyPr/>
        <a:lstStyle/>
        <a:p>
          <a:endParaRPr lang="en-US"/>
        </a:p>
      </dgm:t>
    </dgm:pt>
    <dgm:pt modelId="{783BFF2B-A7FE-49EF-9631-E8C749CEFC34}">
      <dgm:prSet/>
      <dgm:spPr/>
      <dgm:t>
        <a:bodyPr/>
        <a:lstStyle/>
        <a:p>
          <a:pPr algn="ctr" rtl="0"/>
          <a:endParaRPr lang="en-GB" dirty="0"/>
        </a:p>
      </dgm:t>
    </dgm:pt>
    <dgm:pt modelId="{442A8637-84EC-4E8E-AB59-7F5C952864B2}" type="parTrans" cxnId="{42E0A421-4286-43BF-BD0D-2F1057C5B2D0}">
      <dgm:prSet/>
      <dgm:spPr/>
      <dgm:t>
        <a:bodyPr/>
        <a:lstStyle/>
        <a:p>
          <a:endParaRPr lang="en-US"/>
        </a:p>
      </dgm:t>
    </dgm:pt>
    <dgm:pt modelId="{09B2FA9D-4755-4AB8-AB78-4A81555C2A6C}" type="sibTrans" cxnId="{42E0A421-4286-43BF-BD0D-2F1057C5B2D0}">
      <dgm:prSet/>
      <dgm:spPr/>
      <dgm:t>
        <a:bodyPr/>
        <a:lstStyle/>
        <a:p>
          <a:endParaRPr lang="en-US"/>
        </a:p>
      </dgm:t>
    </dgm:pt>
    <dgm:pt modelId="{8473BC92-04DB-4662-BCC2-273B8457999F}">
      <dgm:prSet/>
      <dgm:spPr/>
      <dgm:t>
        <a:bodyPr/>
        <a:lstStyle/>
        <a:p>
          <a:pPr algn="l" rtl="0"/>
          <a:r>
            <a:rPr lang="en-GB" smtClean="0"/>
            <a:t>Are they incontinent?</a:t>
          </a:r>
          <a:endParaRPr lang="en-GB"/>
        </a:p>
      </dgm:t>
    </dgm:pt>
    <dgm:pt modelId="{2B655361-78AB-4FC1-9A22-2E83CCB29327}" type="parTrans" cxnId="{C2614555-159E-442C-AF8E-8770E5436972}">
      <dgm:prSet/>
      <dgm:spPr/>
      <dgm:t>
        <a:bodyPr/>
        <a:lstStyle/>
        <a:p>
          <a:endParaRPr lang="en-US"/>
        </a:p>
      </dgm:t>
    </dgm:pt>
    <dgm:pt modelId="{CAE5284D-DF56-4C64-A66E-264B76C801C5}" type="sibTrans" cxnId="{C2614555-159E-442C-AF8E-8770E5436972}">
      <dgm:prSet/>
      <dgm:spPr/>
      <dgm:t>
        <a:bodyPr/>
        <a:lstStyle/>
        <a:p>
          <a:endParaRPr lang="en-US"/>
        </a:p>
      </dgm:t>
    </dgm:pt>
    <dgm:pt modelId="{0556FC6D-6A42-43C9-ACE4-A769DD8AB6B0}">
      <dgm:prSet/>
      <dgm:spPr/>
      <dgm:t>
        <a:bodyPr/>
        <a:lstStyle/>
        <a:p>
          <a:pPr algn="l" rtl="0"/>
          <a:r>
            <a:rPr lang="en-GB" smtClean="0"/>
            <a:t>Do they sweat a lot?</a:t>
          </a:r>
          <a:endParaRPr lang="en-GB"/>
        </a:p>
      </dgm:t>
    </dgm:pt>
    <dgm:pt modelId="{482930C6-6BEC-41B3-B74C-9421020ABA1E}" type="parTrans" cxnId="{EBB8529C-6A79-4A91-B5B8-1CDB49B6C5E5}">
      <dgm:prSet/>
      <dgm:spPr/>
      <dgm:t>
        <a:bodyPr/>
        <a:lstStyle/>
        <a:p>
          <a:endParaRPr lang="en-US"/>
        </a:p>
      </dgm:t>
    </dgm:pt>
    <dgm:pt modelId="{0059FDD7-7B6E-47F1-A062-2A201C607F42}" type="sibTrans" cxnId="{EBB8529C-6A79-4A91-B5B8-1CDB49B6C5E5}">
      <dgm:prSet/>
      <dgm:spPr/>
      <dgm:t>
        <a:bodyPr/>
        <a:lstStyle/>
        <a:p>
          <a:endParaRPr lang="en-US"/>
        </a:p>
      </dgm:t>
    </dgm:pt>
    <dgm:pt modelId="{4EF61C28-ED8E-4E46-8977-246C369A7D35}">
      <dgm:prSet/>
      <dgm:spPr/>
      <dgm:t>
        <a:bodyPr/>
        <a:lstStyle/>
        <a:p>
          <a:pPr algn="l" rtl="0"/>
          <a:r>
            <a:rPr lang="en-GB" smtClean="0"/>
            <a:t>Have they had previous skin damage?</a:t>
          </a:r>
          <a:endParaRPr lang="en-GB"/>
        </a:p>
      </dgm:t>
    </dgm:pt>
    <dgm:pt modelId="{B8B0E33B-AB6D-4C02-A21C-4124BF93F8F8}" type="parTrans" cxnId="{43BFDEB4-0A55-4C48-934D-DB28B0329B39}">
      <dgm:prSet/>
      <dgm:spPr/>
      <dgm:t>
        <a:bodyPr/>
        <a:lstStyle/>
        <a:p>
          <a:endParaRPr lang="en-US"/>
        </a:p>
      </dgm:t>
    </dgm:pt>
    <dgm:pt modelId="{9D94BC3C-C726-4405-9A33-E4E5E5A6263C}" type="sibTrans" cxnId="{43BFDEB4-0A55-4C48-934D-DB28B0329B39}">
      <dgm:prSet/>
      <dgm:spPr/>
      <dgm:t>
        <a:bodyPr/>
        <a:lstStyle/>
        <a:p>
          <a:endParaRPr lang="en-US"/>
        </a:p>
      </dgm:t>
    </dgm:pt>
    <dgm:pt modelId="{1ABBAF84-513E-44C8-9456-7DA65B4FD019}">
      <dgm:prSet/>
      <dgm:spPr/>
      <dgm:t>
        <a:bodyPr/>
        <a:lstStyle/>
        <a:p>
          <a:pPr algn="ctr" rtl="0"/>
          <a:endParaRPr lang="en-GB" dirty="0"/>
        </a:p>
      </dgm:t>
    </dgm:pt>
    <dgm:pt modelId="{D17B9CA9-D989-4640-BA7D-118BBFD4639D}" type="parTrans" cxnId="{AB372737-DB83-4B4C-8D89-C5169A8189E1}">
      <dgm:prSet/>
      <dgm:spPr/>
      <dgm:t>
        <a:bodyPr/>
        <a:lstStyle/>
        <a:p>
          <a:endParaRPr lang="en-US"/>
        </a:p>
      </dgm:t>
    </dgm:pt>
    <dgm:pt modelId="{51FFF41C-6F58-4F13-A7BA-BA0676774458}" type="sibTrans" cxnId="{AB372737-DB83-4B4C-8D89-C5169A8189E1}">
      <dgm:prSet/>
      <dgm:spPr/>
      <dgm:t>
        <a:bodyPr/>
        <a:lstStyle/>
        <a:p>
          <a:endParaRPr lang="en-US"/>
        </a:p>
      </dgm:t>
    </dgm:pt>
    <dgm:pt modelId="{6272CD8E-BEB6-4D91-BED9-C5B03DED64CB}">
      <dgm:prSet/>
      <dgm:spPr/>
      <dgm:t>
        <a:bodyPr/>
        <a:lstStyle/>
        <a:p>
          <a:pPr algn="l" rtl="0"/>
          <a:r>
            <a:rPr lang="en-GB" smtClean="0"/>
            <a:t>Are they unable to communicate?</a:t>
          </a:r>
          <a:endParaRPr lang="en-GB"/>
        </a:p>
      </dgm:t>
    </dgm:pt>
    <dgm:pt modelId="{69DE5C66-DE22-4E93-A154-EAAC344787A9}" type="parTrans" cxnId="{AF797AA0-4CB2-416E-AAB7-4DFD39369FA1}">
      <dgm:prSet/>
      <dgm:spPr/>
      <dgm:t>
        <a:bodyPr/>
        <a:lstStyle/>
        <a:p>
          <a:endParaRPr lang="en-US"/>
        </a:p>
      </dgm:t>
    </dgm:pt>
    <dgm:pt modelId="{13CC5183-7D01-4D6F-A076-90204578FA03}" type="sibTrans" cxnId="{AF797AA0-4CB2-416E-AAB7-4DFD39369FA1}">
      <dgm:prSet/>
      <dgm:spPr/>
      <dgm:t>
        <a:bodyPr/>
        <a:lstStyle/>
        <a:p>
          <a:endParaRPr lang="en-US"/>
        </a:p>
      </dgm:t>
    </dgm:pt>
    <dgm:pt modelId="{F81ED70D-1FB9-499D-9C93-493D31F50ADB}">
      <dgm:prSet/>
      <dgm:spPr/>
      <dgm:t>
        <a:bodyPr/>
        <a:lstStyle/>
        <a:p>
          <a:pPr algn="l" rtl="0"/>
          <a:r>
            <a:rPr lang="en-GB" dirty="0" smtClean="0"/>
            <a:t>Are they unable to feel parts of their body?</a:t>
          </a:r>
          <a:endParaRPr lang="en-GB" dirty="0"/>
        </a:p>
      </dgm:t>
    </dgm:pt>
    <dgm:pt modelId="{BD5623AD-BEE2-442A-A88E-5F1547B5866B}" type="parTrans" cxnId="{66F74680-BD99-4E9B-9767-BE9BB811A20A}">
      <dgm:prSet/>
      <dgm:spPr/>
      <dgm:t>
        <a:bodyPr/>
        <a:lstStyle/>
        <a:p>
          <a:endParaRPr lang="en-US"/>
        </a:p>
      </dgm:t>
    </dgm:pt>
    <dgm:pt modelId="{7AB1803B-37B1-4364-A149-9DA32C18E2F3}" type="sibTrans" cxnId="{66F74680-BD99-4E9B-9767-BE9BB811A20A}">
      <dgm:prSet/>
      <dgm:spPr/>
      <dgm:t>
        <a:bodyPr/>
        <a:lstStyle/>
        <a:p>
          <a:endParaRPr lang="en-US"/>
        </a:p>
      </dgm:t>
    </dgm:pt>
    <dgm:pt modelId="{96BA0032-3356-44BF-9B29-11AB24D5D1A8}" type="pres">
      <dgm:prSet presAssocID="{EF658C2E-EEDD-4A1C-B1B9-480D79C54D2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CDCE92-0E04-4E31-AA53-FFC2A1FA6BD1}" type="pres">
      <dgm:prSet presAssocID="{109A1130-A930-4BC0-88EA-BDEBC0BE0BF0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28808C-21A1-4A67-96D4-98A2E5D8B6ED}" type="pres">
      <dgm:prSet presAssocID="{8A4B0993-CC8C-4969-A78B-D85F1F52A09E}" presName="space" presStyleCnt="0"/>
      <dgm:spPr/>
      <dgm:t>
        <a:bodyPr/>
        <a:lstStyle/>
        <a:p>
          <a:endParaRPr lang="en-US"/>
        </a:p>
      </dgm:t>
    </dgm:pt>
    <dgm:pt modelId="{61507D13-FA3F-4F1C-BDDE-603F7E57E3A5}" type="pres">
      <dgm:prSet presAssocID="{783BFF2B-A7FE-49EF-9631-E8C749CEFC34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D2001-0EB3-4CDC-BA07-58F154A4E087}" type="pres">
      <dgm:prSet presAssocID="{09B2FA9D-4755-4AB8-AB78-4A81555C2A6C}" presName="space" presStyleCnt="0"/>
      <dgm:spPr/>
      <dgm:t>
        <a:bodyPr/>
        <a:lstStyle/>
        <a:p>
          <a:endParaRPr lang="en-US"/>
        </a:p>
      </dgm:t>
    </dgm:pt>
    <dgm:pt modelId="{F6501685-D886-42D1-A262-6FF4116A450D}" type="pres">
      <dgm:prSet presAssocID="{1ABBAF84-513E-44C8-9456-7DA65B4FD019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64F321-5886-4D73-88A4-B493041F6EF3}" type="presOf" srcId="{0556FC6D-6A42-43C9-ACE4-A769DD8AB6B0}" destId="{61507D13-FA3F-4F1C-BDDE-603F7E57E3A5}" srcOrd="0" destOrd="2" presId="urn:microsoft.com/office/officeart/2005/8/layout/venn3"/>
    <dgm:cxn modelId="{34888D4A-56FF-4A67-9F93-AAD94860FA85}" type="presOf" srcId="{4EF61C28-ED8E-4E46-8977-246C369A7D35}" destId="{61507D13-FA3F-4F1C-BDDE-603F7E57E3A5}" srcOrd="0" destOrd="3" presId="urn:microsoft.com/office/officeart/2005/8/layout/venn3"/>
    <dgm:cxn modelId="{43BFDEB4-0A55-4C48-934D-DB28B0329B39}" srcId="{783BFF2B-A7FE-49EF-9631-E8C749CEFC34}" destId="{4EF61C28-ED8E-4E46-8977-246C369A7D35}" srcOrd="2" destOrd="0" parTransId="{B8B0E33B-AB6D-4C02-A21C-4124BF93F8F8}" sibTransId="{9D94BC3C-C726-4405-9A33-E4E5E5A6263C}"/>
    <dgm:cxn modelId="{EBB8529C-6A79-4A91-B5B8-1CDB49B6C5E5}" srcId="{783BFF2B-A7FE-49EF-9631-E8C749CEFC34}" destId="{0556FC6D-6A42-43C9-ACE4-A769DD8AB6B0}" srcOrd="1" destOrd="0" parTransId="{482930C6-6BEC-41B3-B74C-9421020ABA1E}" sibTransId="{0059FDD7-7B6E-47F1-A062-2A201C607F42}"/>
    <dgm:cxn modelId="{5946A5AC-AAA6-4D91-B91B-A93ECE4E104D}" srcId="{109A1130-A930-4BC0-88EA-BDEBC0BE0BF0}" destId="{93CBBF69-8CB3-495D-A579-DF8955BE1831}" srcOrd="3" destOrd="0" parTransId="{5465E02F-9B1C-4033-BBC7-B29C98DA166B}" sibTransId="{FC9BF6AB-44DC-4CCC-9404-5053D309E479}"/>
    <dgm:cxn modelId="{799725C1-AB22-41AE-BF55-A91EC6C5B3DE}" type="presOf" srcId="{6272CD8E-BEB6-4D91-BED9-C5B03DED64CB}" destId="{F6501685-D886-42D1-A262-6FF4116A450D}" srcOrd="0" destOrd="1" presId="urn:microsoft.com/office/officeart/2005/8/layout/venn3"/>
    <dgm:cxn modelId="{CBA50076-8ED6-48D0-A614-BAE827514F8C}" type="presOf" srcId="{2786778F-ED9F-4F4D-B84C-FD97DBFBB4FC}" destId="{88CDCE92-0E04-4E31-AA53-FFC2A1FA6BD1}" srcOrd="0" destOrd="2" presId="urn:microsoft.com/office/officeart/2005/8/layout/venn3"/>
    <dgm:cxn modelId="{A3B40BEA-513B-48E7-9DC2-6AEA2717283E}" type="presOf" srcId="{1ABBAF84-513E-44C8-9456-7DA65B4FD019}" destId="{F6501685-D886-42D1-A262-6FF4116A450D}" srcOrd="0" destOrd="0" presId="urn:microsoft.com/office/officeart/2005/8/layout/venn3"/>
    <dgm:cxn modelId="{D19D59FB-6EA2-4E50-AFC7-6403198071AF}" type="presOf" srcId="{8473BC92-04DB-4662-BCC2-273B8457999F}" destId="{61507D13-FA3F-4F1C-BDDE-603F7E57E3A5}" srcOrd="0" destOrd="1" presId="urn:microsoft.com/office/officeart/2005/8/layout/venn3"/>
    <dgm:cxn modelId="{F462A467-EFA2-4E18-BE33-92FB556EE911}" srcId="{109A1130-A930-4BC0-88EA-BDEBC0BE0BF0}" destId="{F529C352-7524-467B-839F-9B7BFC6C1592}" srcOrd="2" destOrd="0" parTransId="{45528B69-1347-49BB-A04F-67E8A170E3A1}" sibTransId="{A59A8FB4-5B6B-4583-8182-32435968C5B0}"/>
    <dgm:cxn modelId="{E3CBF6B8-973D-493F-B8B5-A9915A21EE44}" type="presOf" srcId="{F19D4468-19E6-4461-9275-C1ADA726C4BC}" destId="{88CDCE92-0E04-4E31-AA53-FFC2A1FA6BD1}" srcOrd="0" destOrd="1" presId="urn:microsoft.com/office/officeart/2005/8/layout/venn3"/>
    <dgm:cxn modelId="{55D18C68-17B1-4165-8416-425B7462C6E3}" type="presOf" srcId="{EF658C2E-EEDD-4A1C-B1B9-480D79C54D22}" destId="{96BA0032-3356-44BF-9B29-11AB24D5D1A8}" srcOrd="0" destOrd="0" presId="urn:microsoft.com/office/officeart/2005/8/layout/venn3"/>
    <dgm:cxn modelId="{FDB7B327-1544-454E-A533-D5A4BA419BA0}" type="presOf" srcId="{109A1130-A930-4BC0-88EA-BDEBC0BE0BF0}" destId="{88CDCE92-0E04-4E31-AA53-FFC2A1FA6BD1}" srcOrd="0" destOrd="0" presId="urn:microsoft.com/office/officeart/2005/8/layout/venn3"/>
    <dgm:cxn modelId="{00EB72D7-B54A-4721-93B4-B708CC56A559}" srcId="{EF658C2E-EEDD-4A1C-B1B9-480D79C54D22}" destId="{109A1130-A930-4BC0-88EA-BDEBC0BE0BF0}" srcOrd="0" destOrd="0" parTransId="{9A815C43-C792-4E56-B841-CCA201377374}" sibTransId="{8A4B0993-CC8C-4969-A78B-D85F1F52A09E}"/>
    <dgm:cxn modelId="{C2614555-159E-442C-AF8E-8770E5436972}" srcId="{783BFF2B-A7FE-49EF-9631-E8C749CEFC34}" destId="{8473BC92-04DB-4662-BCC2-273B8457999F}" srcOrd="0" destOrd="0" parTransId="{2B655361-78AB-4FC1-9A22-2E83CCB29327}" sibTransId="{CAE5284D-DF56-4C64-A66E-264B76C801C5}"/>
    <dgm:cxn modelId="{42E0A421-4286-43BF-BD0D-2F1057C5B2D0}" srcId="{EF658C2E-EEDD-4A1C-B1B9-480D79C54D22}" destId="{783BFF2B-A7FE-49EF-9631-E8C749CEFC34}" srcOrd="1" destOrd="0" parTransId="{442A8637-84EC-4E8E-AB59-7F5C952864B2}" sibTransId="{09B2FA9D-4755-4AB8-AB78-4A81555C2A6C}"/>
    <dgm:cxn modelId="{74AFE1C0-9EAD-4F8D-BB33-7EC2C4EFCE0B}" type="presOf" srcId="{F529C352-7524-467B-839F-9B7BFC6C1592}" destId="{88CDCE92-0E04-4E31-AA53-FFC2A1FA6BD1}" srcOrd="0" destOrd="3" presId="urn:microsoft.com/office/officeart/2005/8/layout/venn3"/>
    <dgm:cxn modelId="{66F74680-BD99-4E9B-9767-BE9BB811A20A}" srcId="{1ABBAF84-513E-44C8-9456-7DA65B4FD019}" destId="{F81ED70D-1FB9-499D-9C93-493D31F50ADB}" srcOrd="1" destOrd="0" parTransId="{BD5623AD-BEE2-442A-A88E-5F1547B5866B}" sibTransId="{7AB1803B-37B1-4364-A149-9DA32C18E2F3}"/>
    <dgm:cxn modelId="{AF797AA0-4CB2-416E-AAB7-4DFD39369FA1}" srcId="{1ABBAF84-513E-44C8-9456-7DA65B4FD019}" destId="{6272CD8E-BEB6-4D91-BED9-C5B03DED64CB}" srcOrd="0" destOrd="0" parTransId="{69DE5C66-DE22-4E93-A154-EAAC344787A9}" sibTransId="{13CC5183-7D01-4D6F-A076-90204578FA03}"/>
    <dgm:cxn modelId="{AB372737-DB83-4B4C-8D89-C5169A8189E1}" srcId="{EF658C2E-EEDD-4A1C-B1B9-480D79C54D22}" destId="{1ABBAF84-513E-44C8-9456-7DA65B4FD019}" srcOrd="2" destOrd="0" parTransId="{D17B9CA9-D989-4640-BA7D-118BBFD4639D}" sibTransId="{51FFF41C-6F58-4F13-A7BA-BA0676774458}"/>
    <dgm:cxn modelId="{40C6C8C9-A286-4977-9B5C-50DAA561F14A}" type="presOf" srcId="{783BFF2B-A7FE-49EF-9631-E8C749CEFC34}" destId="{61507D13-FA3F-4F1C-BDDE-603F7E57E3A5}" srcOrd="0" destOrd="0" presId="urn:microsoft.com/office/officeart/2005/8/layout/venn3"/>
    <dgm:cxn modelId="{90AD5A79-7F5A-411B-AE4D-033061EA4FD8}" srcId="{109A1130-A930-4BC0-88EA-BDEBC0BE0BF0}" destId="{2786778F-ED9F-4F4D-B84C-FD97DBFBB4FC}" srcOrd="1" destOrd="0" parTransId="{93FBCB6F-A651-4D24-8BA2-9944CBB89A34}" sibTransId="{B4DBDE0C-04E2-4590-8348-AB3CBC4EF000}"/>
    <dgm:cxn modelId="{306F6000-F979-447A-B9BC-5F38B5EC75F6}" srcId="{109A1130-A930-4BC0-88EA-BDEBC0BE0BF0}" destId="{F19D4468-19E6-4461-9275-C1ADA726C4BC}" srcOrd="0" destOrd="0" parTransId="{3353E472-4532-4CE2-9A06-29E121EA23F9}" sibTransId="{DEE9BCDF-9703-416F-82F9-B966ECE69B92}"/>
    <dgm:cxn modelId="{79C43675-DBF1-4E76-AC2C-5FA46BCA7FA3}" type="presOf" srcId="{93CBBF69-8CB3-495D-A579-DF8955BE1831}" destId="{88CDCE92-0E04-4E31-AA53-FFC2A1FA6BD1}" srcOrd="0" destOrd="4" presId="urn:microsoft.com/office/officeart/2005/8/layout/venn3"/>
    <dgm:cxn modelId="{B0003BC0-48D8-424C-B9EC-D3FD5EBD2C17}" type="presOf" srcId="{F81ED70D-1FB9-499D-9C93-493D31F50ADB}" destId="{F6501685-D886-42D1-A262-6FF4116A450D}" srcOrd="0" destOrd="2" presId="urn:microsoft.com/office/officeart/2005/8/layout/venn3"/>
    <dgm:cxn modelId="{C745130F-1236-449F-AE34-E3A8AF1C7CE7}" type="presParOf" srcId="{96BA0032-3356-44BF-9B29-11AB24D5D1A8}" destId="{88CDCE92-0E04-4E31-AA53-FFC2A1FA6BD1}" srcOrd="0" destOrd="0" presId="urn:microsoft.com/office/officeart/2005/8/layout/venn3"/>
    <dgm:cxn modelId="{5F3F5902-DE32-4BD7-A0C0-72A0BF48A81C}" type="presParOf" srcId="{96BA0032-3356-44BF-9B29-11AB24D5D1A8}" destId="{0528808C-21A1-4A67-96D4-98A2E5D8B6ED}" srcOrd="1" destOrd="0" presId="urn:microsoft.com/office/officeart/2005/8/layout/venn3"/>
    <dgm:cxn modelId="{2D117651-E80E-4F71-BAB6-E910623A9DBB}" type="presParOf" srcId="{96BA0032-3356-44BF-9B29-11AB24D5D1A8}" destId="{61507D13-FA3F-4F1C-BDDE-603F7E57E3A5}" srcOrd="2" destOrd="0" presId="urn:microsoft.com/office/officeart/2005/8/layout/venn3"/>
    <dgm:cxn modelId="{98489158-5E74-47C5-A784-27E07ABF6B5D}" type="presParOf" srcId="{96BA0032-3356-44BF-9B29-11AB24D5D1A8}" destId="{B24D2001-0EB3-4CDC-BA07-58F154A4E087}" srcOrd="3" destOrd="0" presId="urn:microsoft.com/office/officeart/2005/8/layout/venn3"/>
    <dgm:cxn modelId="{397CE2F4-B306-41C6-83B8-3B21839B1A13}" type="presParOf" srcId="{96BA0032-3356-44BF-9B29-11AB24D5D1A8}" destId="{F6501685-D886-42D1-A262-6FF4116A450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8FFE220-A199-44E2-9541-23633F8A6B34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2FDFBBE-DA3F-4A86-986D-BF2645A73427}">
      <dgm:prSet/>
      <dgm:spPr>
        <a:solidFill>
          <a:srgbClr val="CC6600"/>
        </a:solidFill>
      </dgm:spPr>
      <dgm:t>
        <a:bodyPr/>
        <a:lstStyle/>
        <a:p>
          <a:pPr rtl="0"/>
          <a:r>
            <a:rPr lang="en-GB" smtClean="0"/>
            <a:t>Keep moving</a:t>
          </a:r>
          <a:endParaRPr lang="en-GB"/>
        </a:p>
      </dgm:t>
    </dgm:pt>
    <dgm:pt modelId="{0BA8F5E4-E038-4D28-B2CC-378545190335}" type="parTrans" cxnId="{91467843-8D6E-49FC-8294-D0B1668FAD8B}">
      <dgm:prSet/>
      <dgm:spPr/>
      <dgm:t>
        <a:bodyPr/>
        <a:lstStyle/>
        <a:p>
          <a:endParaRPr lang="en-US"/>
        </a:p>
      </dgm:t>
    </dgm:pt>
    <dgm:pt modelId="{8BB9374A-EB3E-42FE-8428-D91660DC031D}" type="sibTrans" cxnId="{91467843-8D6E-49FC-8294-D0B1668FAD8B}">
      <dgm:prSet/>
      <dgm:spPr/>
      <dgm:t>
        <a:bodyPr/>
        <a:lstStyle/>
        <a:p>
          <a:endParaRPr lang="en-US"/>
        </a:p>
      </dgm:t>
    </dgm:pt>
    <dgm:pt modelId="{8DAF5B0A-45A3-4B31-B84C-ED2C386D27E7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en-GB" sz="1200" dirty="0" smtClean="0"/>
            <a:t>Prolonged pressure over bony and vulnerable areas can cause a pressure ulcer to develop.</a:t>
          </a:r>
          <a:endParaRPr lang="en-GB" sz="1200" dirty="0"/>
        </a:p>
      </dgm:t>
    </dgm:pt>
    <dgm:pt modelId="{4D0A0185-50FA-4FAC-8AFD-5EE74FD4C2F8}" type="parTrans" cxnId="{8097F534-25C3-4F35-87BB-EF5A9D4FAFB3}">
      <dgm:prSet/>
      <dgm:spPr/>
      <dgm:t>
        <a:bodyPr/>
        <a:lstStyle/>
        <a:p>
          <a:endParaRPr lang="en-US"/>
        </a:p>
      </dgm:t>
    </dgm:pt>
    <dgm:pt modelId="{33E88D7E-C53A-4164-94EB-AC06572E002F}" type="sibTrans" cxnId="{8097F534-25C3-4F35-87BB-EF5A9D4FAFB3}">
      <dgm:prSet/>
      <dgm:spPr/>
      <dgm:t>
        <a:bodyPr/>
        <a:lstStyle/>
        <a:p>
          <a:endParaRPr lang="en-US"/>
        </a:p>
      </dgm:t>
    </dgm:pt>
    <dgm:pt modelId="{D46603F8-B3E0-4474-924F-341DC3EDD65D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en-GB" sz="1200" dirty="0" smtClean="0"/>
            <a:t>Frequent position changes will relieve pressure and return blood flow.</a:t>
          </a:r>
          <a:endParaRPr lang="en-GB" sz="1200" dirty="0"/>
        </a:p>
      </dgm:t>
    </dgm:pt>
    <dgm:pt modelId="{CDDBD0EE-D0DD-4860-8C41-3A9ED077882D}" type="parTrans" cxnId="{5AA69B82-66D0-4E65-AF92-17733436E944}">
      <dgm:prSet/>
      <dgm:spPr/>
      <dgm:t>
        <a:bodyPr/>
        <a:lstStyle/>
        <a:p>
          <a:endParaRPr lang="en-US"/>
        </a:p>
      </dgm:t>
    </dgm:pt>
    <dgm:pt modelId="{52400352-23DD-4E6B-896C-CC2C0B3B6401}" type="sibTrans" cxnId="{5AA69B82-66D0-4E65-AF92-17733436E944}">
      <dgm:prSet/>
      <dgm:spPr/>
      <dgm:t>
        <a:bodyPr/>
        <a:lstStyle/>
        <a:p>
          <a:endParaRPr lang="en-US"/>
        </a:p>
      </dgm:t>
    </dgm:pt>
    <dgm:pt modelId="{F023C789-8C02-464D-B238-469B2D33754D}">
      <dgm:prSet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en-GB" sz="1200" dirty="0" smtClean="0"/>
            <a:t>CYP should be repositioned every 2 to 4 hours to relieve pressure </a:t>
          </a:r>
          <a:r>
            <a:rPr lang="en-GB" sz="1200" dirty="0" smtClean="0"/>
            <a:t>areas if they are unable to change their own position.</a:t>
          </a:r>
          <a:endParaRPr lang="en-GB" sz="1200" dirty="0"/>
        </a:p>
      </dgm:t>
    </dgm:pt>
    <dgm:pt modelId="{32FB7BFE-8556-4806-B3D5-7DADBDDF9B7A}" type="parTrans" cxnId="{0C921A31-4309-47E7-97C1-0BC8ABF8E79A}">
      <dgm:prSet/>
      <dgm:spPr/>
      <dgm:t>
        <a:bodyPr/>
        <a:lstStyle/>
        <a:p>
          <a:endParaRPr lang="en-US"/>
        </a:p>
      </dgm:t>
    </dgm:pt>
    <dgm:pt modelId="{170D7145-9727-4CC0-A3E6-0D48CED20970}" type="sibTrans" cxnId="{0C921A31-4309-47E7-97C1-0BC8ABF8E79A}">
      <dgm:prSet/>
      <dgm:spPr/>
      <dgm:t>
        <a:bodyPr/>
        <a:lstStyle/>
        <a:p>
          <a:endParaRPr lang="en-US"/>
        </a:p>
      </dgm:t>
    </dgm:pt>
    <dgm:pt modelId="{0F59281D-39F7-4304-846F-C3E867E0E8A3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2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lang="en-GB" smtClean="0"/>
            <a:t>Incontinence and moisture</a:t>
          </a:r>
          <a:endParaRPr lang="en-GB"/>
        </a:p>
      </dgm:t>
    </dgm:pt>
    <dgm:pt modelId="{8D5D4034-AF80-4CFF-8FF8-1F66E88BB8A4}" type="parTrans" cxnId="{8B89C8EE-1C83-4C6D-82C1-BD48AE8934B1}">
      <dgm:prSet/>
      <dgm:spPr/>
      <dgm:t>
        <a:bodyPr/>
        <a:lstStyle/>
        <a:p>
          <a:endParaRPr lang="en-US"/>
        </a:p>
      </dgm:t>
    </dgm:pt>
    <dgm:pt modelId="{5CB00B78-9E3E-4F75-A5B7-9024F3C7D4A0}" type="sibTrans" cxnId="{8B89C8EE-1C83-4C6D-82C1-BD48AE8934B1}">
      <dgm:prSet/>
      <dgm:spPr/>
      <dgm:t>
        <a:bodyPr/>
        <a:lstStyle/>
        <a:p>
          <a:endParaRPr lang="en-US"/>
        </a:p>
      </dgm:t>
    </dgm:pt>
    <dgm:pt modelId="{2001EA6D-1C2B-445E-93E9-EC252E67A88E}">
      <dgm:prSet custT="1"/>
      <dgm:spPr>
        <a:solidFill>
          <a:srgbClr val="F9E4D3">
            <a:alpha val="90000"/>
          </a:srgbClr>
        </a:solidFill>
      </dgm:spPr>
      <dgm:t>
        <a:bodyPr/>
        <a:lstStyle/>
        <a:p>
          <a:pPr rtl="0"/>
          <a:r>
            <a:rPr lang="en-GB" sz="1200" dirty="0" smtClean="0"/>
            <a:t>When the skin is exposed to moisture for a significant period, this can cause damage to the skin.</a:t>
          </a:r>
          <a:endParaRPr lang="en-GB" sz="1200" dirty="0"/>
        </a:p>
      </dgm:t>
    </dgm:pt>
    <dgm:pt modelId="{46CA7BAF-48B6-4688-AA3F-6CC9FEA78D4C}" type="parTrans" cxnId="{C7A121DD-C04D-4937-922E-63C0B22C0089}">
      <dgm:prSet/>
      <dgm:spPr/>
      <dgm:t>
        <a:bodyPr/>
        <a:lstStyle/>
        <a:p>
          <a:endParaRPr lang="en-US"/>
        </a:p>
      </dgm:t>
    </dgm:pt>
    <dgm:pt modelId="{E4B4F8B5-140D-4846-94F6-0F73E4A619E5}" type="sibTrans" cxnId="{C7A121DD-C04D-4937-922E-63C0B22C0089}">
      <dgm:prSet/>
      <dgm:spPr/>
      <dgm:t>
        <a:bodyPr/>
        <a:lstStyle/>
        <a:p>
          <a:endParaRPr lang="en-US"/>
        </a:p>
      </dgm:t>
    </dgm:pt>
    <dgm:pt modelId="{B4B7FD79-C7D6-417E-8713-B57D4408BB0E}">
      <dgm:prSet custT="1"/>
      <dgm:spPr>
        <a:solidFill>
          <a:srgbClr val="F9E4D3">
            <a:alpha val="90000"/>
          </a:srgbClr>
        </a:solidFill>
      </dgm:spPr>
      <dgm:t>
        <a:bodyPr/>
        <a:lstStyle/>
        <a:p>
          <a:pPr rtl="0"/>
          <a:r>
            <a:rPr lang="en-GB" sz="1200" dirty="0" smtClean="0"/>
            <a:t>The most common cause of moisture damage is incontinence.</a:t>
          </a:r>
          <a:endParaRPr lang="en-GB" sz="1200" dirty="0"/>
        </a:p>
      </dgm:t>
    </dgm:pt>
    <dgm:pt modelId="{33D6650E-7FEA-4A31-B429-C3666F3A90FC}" type="parTrans" cxnId="{2327EE73-8B83-4E88-A918-F286FE6ABD23}">
      <dgm:prSet/>
      <dgm:spPr/>
      <dgm:t>
        <a:bodyPr/>
        <a:lstStyle/>
        <a:p>
          <a:endParaRPr lang="en-US"/>
        </a:p>
      </dgm:t>
    </dgm:pt>
    <dgm:pt modelId="{A0CCA0DE-F742-44FA-ADCE-09F9E9E98D69}" type="sibTrans" cxnId="{2327EE73-8B83-4E88-A918-F286FE6ABD23}">
      <dgm:prSet/>
      <dgm:spPr/>
      <dgm:t>
        <a:bodyPr/>
        <a:lstStyle/>
        <a:p>
          <a:endParaRPr lang="en-US"/>
        </a:p>
      </dgm:t>
    </dgm:pt>
    <dgm:pt modelId="{6CA472FB-41D0-4486-BE73-E6363915705F}">
      <dgm:prSet custT="1"/>
      <dgm:spPr>
        <a:solidFill>
          <a:srgbClr val="F9E4D3">
            <a:alpha val="90000"/>
          </a:srgbClr>
        </a:solidFill>
      </dgm:spPr>
      <dgm:t>
        <a:bodyPr/>
        <a:lstStyle/>
        <a:p>
          <a:pPr rtl="0"/>
          <a:r>
            <a:rPr lang="en-GB" sz="1200" dirty="0" smtClean="0"/>
            <a:t>Other sources of moisture damage </a:t>
          </a:r>
          <a:r>
            <a:rPr lang="en-GB" sz="1200" dirty="0" smtClean="0"/>
            <a:t>include; sweat, fluid leaking from a wound, saliva and mucus or fluid from the nose, gastrostomy site, tracheostomy site.</a:t>
          </a:r>
          <a:endParaRPr lang="en-GB" sz="1200" dirty="0"/>
        </a:p>
      </dgm:t>
    </dgm:pt>
    <dgm:pt modelId="{FA488821-022F-4CF9-BBFE-D3375C3C035A}" type="parTrans" cxnId="{B343F28A-23BD-4F73-9D1F-078DB4D4F56B}">
      <dgm:prSet/>
      <dgm:spPr/>
      <dgm:t>
        <a:bodyPr/>
        <a:lstStyle/>
        <a:p>
          <a:endParaRPr lang="en-US"/>
        </a:p>
      </dgm:t>
    </dgm:pt>
    <dgm:pt modelId="{2791DF20-AD12-494E-A4AA-32D783CF5848}" type="sibTrans" cxnId="{B343F28A-23BD-4F73-9D1F-078DB4D4F56B}">
      <dgm:prSet/>
      <dgm:spPr/>
      <dgm:t>
        <a:bodyPr/>
        <a:lstStyle/>
        <a:p>
          <a:endParaRPr lang="en-US"/>
        </a:p>
      </dgm:t>
    </dgm:pt>
    <dgm:pt modelId="{F635ED21-768A-431C-97B6-0F4848591BA1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pPr rtl="0"/>
          <a:r>
            <a:rPr lang="en-GB" smtClean="0"/>
            <a:t>Nutrition/hydration</a:t>
          </a:r>
          <a:endParaRPr lang="en-GB"/>
        </a:p>
      </dgm:t>
    </dgm:pt>
    <dgm:pt modelId="{A49BD4B6-253C-43EA-B21D-FDA6C81F2001}" type="parTrans" cxnId="{150F90C8-A357-4027-A165-B871599B318D}">
      <dgm:prSet/>
      <dgm:spPr/>
      <dgm:t>
        <a:bodyPr/>
        <a:lstStyle/>
        <a:p>
          <a:endParaRPr lang="en-US"/>
        </a:p>
      </dgm:t>
    </dgm:pt>
    <dgm:pt modelId="{616B9F1D-111D-4F0A-9D52-28CCD4682CF7}" type="sibTrans" cxnId="{150F90C8-A357-4027-A165-B871599B318D}">
      <dgm:prSet/>
      <dgm:spPr/>
      <dgm:t>
        <a:bodyPr/>
        <a:lstStyle/>
        <a:p>
          <a:endParaRPr lang="en-US"/>
        </a:p>
      </dgm:t>
    </dgm:pt>
    <dgm:pt modelId="{0564FA7B-F0AB-4D1B-B5AC-CEB5AB9E8599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en-GB" sz="1200" dirty="0" smtClean="0"/>
            <a:t>Vitamins are essential for wound healing and to maintain healthy skin.</a:t>
          </a:r>
          <a:endParaRPr lang="en-GB" sz="1200" dirty="0"/>
        </a:p>
      </dgm:t>
    </dgm:pt>
    <dgm:pt modelId="{2928780F-AAC5-47EE-9CE9-6BB68F096138}" type="parTrans" cxnId="{64AE0D12-B8F3-41D8-8E25-1BD0A7BD47EC}">
      <dgm:prSet/>
      <dgm:spPr/>
      <dgm:t>
        <a:bodyPr/>
        <a:lstStyle/>
        <a:p>
          <a:endParaRPr lang="en-US"/>
        </a:p>
      </dgm:t>
    </dgm:pt>
    <dgm:pt modelId="{3DD4AE40-885A-4B76-8505-6032A1461E38}" type="sibTrans" cxnId="{64AE0D12-B8F3-41D8-8E25-1BD0A7BD47EC}">
      <dgm:prSet/>
      <dgm:spPr/>
      <dgm:t>
        <a:bodyPr/>
        <a:lstStyle/>
        <a:p>
          <a:endParaRPr lang="en-US"/>
        </a:p>
      </dgm:t>
    </dgm:pt>
    <dgm:pt modelId="{6DE70A78-02DB-4D09-9CE7-A022CAD29323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en-GB" sz="1200" dirty="0" smtClean="0"/>
            <a:t>Adequate fluid intake is necessary to prevent the skin becoming dry and brittle.</a:t>
          </a:r>
          <a:endParaRPr lang="en-GB" sz="1200" dirty="0"/>
        </a:p>
      </dgm:t>
    </dgm:pt>
    <dgm:pt modelId="{64AD07CF-114D-4C25-9C28-25273835A1A5}" type="parTrans" cxnId="{6F623D35-F417-4B23-8DF0-2935C6F7E27D}">
      <dgm:prSet/>
      <dgm:spPr/>
      <dgm:t>
        <a:bodyPr/>
        <a:lstStyle/>
        <a:p>
          <a:endParaRPr lang="en-US"/>
        </a:p>
      </dgm:t>
    </dgm:pt>
    <dgm:pt modelId="{71390751-AE9C-417C-96E2-86ACA31575BF}" type="sibTrans" cxnId="{6F623D35-F417-4B23-8DF0-2935C6F7E27D}">
      <dgm:prSet/>
      <dgm:spPr/>
      <dgm:t>
        <a:bodyPr/>
        <a:lstStyle/>
        <a:p>
          <a:endParaRPr lang="en-US"/>
        </a:p>
      </dgm:t>
    </dgm:pt>
    <dgm:pt modelId="{1D79A9B3-CDF0-47F6-AE02-DD5C91AC9531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en-GB" sz="1200" dirty="0" smtClean="0"/>
            <a:t>Unplanned weight loss can lead to loose weakened skin.</a:t>
          </a:r>
          <a:endParaRPr lang="en-GB" sz="1200" dirty="0"/>
        </a:p>
      </dgm:t>
    </dgm:pt>
    <dgm:pt modelId="{392A4C6E-23F1-4800-AFD7-4286AD1A0BBC}" type="parTrans" cxnId="{CCBA6244-E84C-41D7-8B2C-1BB93133BD7C}">
      <dgm:prSet/>
      <dgm:spPr/>
      <dgm:t>
        <a:bodyPr/>
        <a:lstStyle/>
        <a:p>
          <a:endParaRPr lang="en-US"/>
        </a:p>
      </dgm:t>
    </dgm:pt>
    <dgm:pt modelId="{ADD2569D-6F90-4727-9201-9DA47FB01A21}" type="sibTrans" cxnId="{CCBA6244-E84C-41D7-8B2C-1BB93133BD7C}">
      <dgm:prSet/>
      <dgm:spPr/>
      <dgm:t>
        <a:bodyPr/>
        <a:lstStyle/>
        <a:p>
          <a:endParaRPr lang="en-US"/>
        </a:p>
      </dgm:t>
    </dgm:pt>
    <dgm:pt modelId="{C727998E-7318-42AC-B5F5-8E8C97322C6E}">
      <dgm:prSet custT="1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en-GB" sz="1200" dirty="0" smtClean="0"/>
            <a:t>Being overweight has the potential to lead to higher levels of sweat, an increase in moisture damage and the risk of skin damage</a:t>
          </a:r>
          <a:r>
            <a:rPr lang="en-GB" sz="900" dirty="0" smtClean="0"/>
            <a:t>.</a:t>
          </a:r>
          <a:endParaRPr lang="en-GB" sz="900" dirty="0"/>
        </a:p>
      </dgm:t>
    </dgm:pt>
    <dgm:pt modelId="{8F030DC7-DF2C-40DC-9336-23AE2CB6E514}" type="parTrans" cxnId="{1B61FD31-DFD2-48ED-BF84-60BA0A7C75B7}">
      <dgm:prSet/>
      <dgm:spPr/>
      <dgm:t>
        <a:bodyPr/>
        <a:lstStyle/>
        <a:p>
          <a:endParaRPr lang="en-US"/>
        </a:p>
      </dgm:t>
    </dgm:pt>
    <dgm:pt modelId="{5CF05899-34C9-4BFE-9476-93B2B406F7A4}" type="sibTrans" cxnId="{1B61FD31-DFD2-48ED-BF84-60BA0A7C75B7}">
      <dgm:prSet/>
      <dgm:spPr/>
      <dgm:t>
        <a:bodyPr/>
        <a:lstStyle/>
        <a:p>
          <a:endParaRPr lang="en-US"/>
        </a:p>
      </dgm:t>
    </dgm:pt>
    <dgm:pt modelId="{75942170-D18C-4C98-B195-C8A3AAC1558F}" type="pres">
      <dgm:prSet presAssocID="{68FFE220-A199-44E2-9541-23633F8A6B3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DDCB1C-7233-4E8A-AD0C-4E0D9A5C9A87}" type="pres">
      <dgm:prSet presAssocID="{C2FDFBBE-DA3F-4A86-986D-BF2645A73427}" presName="linNode" presStyleCnt="0"/>
      <dgm:spPr/>
    </dgm:pt>
    <dgm:pt modelId="{42A399F5-465B-476E-912F-052EBB0739A6}" type="pres">
      <dgm:prSet presAssocID="{C2FDFBBE-DA3F-4A86-986D-BF2645A7342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1B2576-BF77-4B53-AB3E-033F9A1994C7}" type="pres">
      <dgm:prSet presAssocID="{C2FDFBBE-DA3F-4A86-986D-BF2645A7342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16E86B-F583-4F9D-A7E9-8C96A5BF6E62}" type="pres">
      <dgm:prSet presAssocID="{8BB9374A-EB3E-42FE-8428-D91660DC031D}" presName="sp" presStyleCnt="0"/>
      <dgm:spPr/>
    </dgm:pt>
    <dgm:pt modelId="{D850621B-B2EF-4DD4-A1E9-9EE217B04ABC}" type="pres">
      <dgm:prSet presAssocID="{0F59281D-39F7-4304-846F-C3E867E0E8A3}" presName="linNode" presStyleCnt="0"/>
      <dgm:spPr/>
    </dgm:pt>
    <dgm:pt modelId="{AE5F0C37-CC12-4F66-9AAA-F4569A2643D8}" type="pres">
      <dgm:prSet presAssocID="{0F59281D-39F7-4304-846F-C3E867E0E8A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EC966C-4A92-43D2-AA46-70F10A3D4789}" type="pres">
      <dgm:prSet presAssocID="{0F59281D-39F7-4304-846F-C3E867E0E8A3}" presName="descendantText" presStyleLbl="alignAccFollowNode1" presStyleIdx="1" presStyleCnt="3" custScaleY="1248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55CC70-5D44-4945-8942-127C7DECCDCA}" type="pres">
      <dgm:prSet presAssocID="{5CB00B78-9E3E-4F75-A5B7-9024F3C7D4A0}" presName="sp" presStyleCnt="0"/>
      <dgm:spPr/>
    </dgm:pt>
    <dgm:pt modelId="{E99A1D59-66DF-45FE-9553-8166C91EDF61}" type="pres">
      <dgm:prSet presAssocID="{F635ED21-768A-431C-97B6-0F4848591BA1}" presName="linNode" presStyleCnt="0"/>
      <dgm:spPr/>
    </dgm:pt>
    <dgm:pt modelId="{A88E8FEC-EE5F-460A-B221-BEE4A3ADB1AB}" type="pres">
      <dgm:prSet presAssocID="{F635ED21-768A-431C-97B6-0F4848591BA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F57E5-9AAA-4DFD-89DD-E1C2B89E62D0}" type="pres">
      <dgm:prSet presAssocID="{F635ED21-768A-431C-97B6-0F4848591BA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27EE73-8B83-4E88-A918-F286FE6ABD23}" srcId="{0F59281D-39F7-4304-846F-C3E867E0E8A3}" destId="{B4B7FD79-C7D6-417E-8713-B57D4408BB0E}" srcOrd="1" destOrd="0" parTransId="{33D6650E-7FEA-4A31-B429-C3666F3A90FC}" sibTransId="{A0CCA0DE-F742-44FA-ADCE-09F9E9E98D69}"/>
    <dgm:cxn modelId="{91467843-8D6E-49FC-8294-D0B1668FAD8B}" srcId="{68FFE220-A199-44E2-9541-23633F8A6B34}" destId="{C2FDFBBE-DA3F-4A86-986D-BF2645A73427}" srcOrd="0" destOrd="0" parTransId="{0BA8F5E4-E038-4D28-B2CC-378545190335}" sibTransId="{8BB9374A-EB3E-42FE-8428-D91660DC031D}"/>
    <dgm:cxn modelId="{8097F534-25C3-4F35-87BB-EF5A9D4FAFB3}" srcId="{C2FDFBBE-DA3F-4A86-986D-BF2645A73427}" destId="{8DAF5B0A-45A3-4B31-B84C-ED2C386D27E7}" srcOrd="0" destOrd="0" parTransId="{4D0A0185-50FA-4FAC-8AFD-5EE74FD4C2F8}" sibTransId="{33E88D7E-C53A-4164-94EB-AC06572E002F}"/>
    <dgm:cxn modelId="{1B61FD31-DFD2-48ED-BF84-60BA0A7C75B7}" srcId="{F635ED21-768A-431C-97B6-0F4848591BA1}" destId="{C727998E-7318-42AC-B5F5-8E8C97322C6E}" srcOrd="3" destOrd="0" parTransId="{8F030DC7-DF2C-40DC-9336-23AE2CB6E514}" sibTransId="{5CF05899-34C9-4BFE-9476-93B2B406F7A4}"/>
    <dgm:cxn modelId="{DA7AFE48-B5FA-4623-B8B5-40A42CD4158B}" type="presOf" srcId="{F023C789-8C02-464D-B238-469B2D33754D}" destId="{181B2576-BF77-4B53-AB3E-033F9A1994C7}" srcOrd="0" destOrd="2" presId="urn:microsoft.com/office/officeart/2005/8/layout/vList5"/>
    <dgm:cxn modelId="{64AE0D12-B8F3-41D8-8E25-1BD0A7BD47EC}" srcId="{F635ED21-768A-431C-97B6-0F4848591BA1}" destId="{0564FA7B-F0AB-4D1B-B5AC-CEB5AB9E8599}" srcOrd="0" destOrd="0" parTransId="{2928780F-AAC5-47EE-9CE9-6BB68F096138}" sibTransId="{3DD4AE40-885A-4B76-8505-6032A1461E38}"/>
    <dgm:cxn modelId="{5AA69B82-66D0-4E65-AF92-17733436E944}" srcId="{C2FDFBBE-DA3F-4A86-986D-BF2645A73427}" destId="{D46603F8-B3E0-4474-924F-341DC3EDD65D}" srcOrd="1" destOrd="0" parTransId="{CDDBD0EE-D0DD-4860-8C41-3A9ED077882D}" sibTransId="{52400352-23DD-4E6B-896C-CC2C0B3B6401}"/>
    <dgm:cxn modelId="{F43A2314-7070-4D21-9E8A-E6586A136082}" type="presOf" srcId="{8DAF5B0A-45A3-4B31-B84C-ED2C386D27E7}" destId="{181B2576-BF77-4B53-AB3E-033F9A1994C7}" srcOrd="0" destOrd="0" presId="urn:microsoft.com/office/officeart/2005/8/layout/vList5"/>
    <dgm:cxn modelId="{5013F037-D19F-48B7-BFCF-0608669F0865}" type="presOf" srcId="{0F59281D-39F7-4304-846F-C3E867E0E8A3}" destId="{AE5F0C37-CC12-4F66-9AAA-F4569A2643D8}" srcOrd="0" destOrd="0" presId="urn:microsoft.com/office/officeart/2005/8/layout/vList5"/>
    <dgm:cxn modelId="{CD7C8CC9-22A5-4E04-BDE5-3935D49E066C}" type="presOf" srcId="{C2FDFBBE-DA3F-4A86-986D-BF2645A73427}" destId="{42A399F5-465B-476E-912F-052EBB0739A6}" srcOrd="0" destOrd="0" presId="urn:microsoft.com/office/officeart/2005/8/layout/vList5"/>
    <dgm:cxn modelId="{11CED19B-E4B4-46FF-8E54-2B697C363D6A}" type="presOf" srcId="{6CA472FB-41D0-4486-BE73-E6363915705F}" destId="{92EC966C-4A92-43D2-AA46-70F10A3D4789}" srcOrd="0" destOrd="2" presId="urn:microsoft.com/office/officeart/2005/8/layout/vList5"/>
    <dgm:cxn modelId="{0C921A31-4309-47E7-97C1-0BC8ABF8E79A}" srcId="{C2FDFBBE-DA3F-4A86-986D-BF2645A73427}" destId="{F023C789-8C02-464D-B238-469B2D33754D}" srcOrd="2" destOrd="0" parTransId="{32FB7BFE-8556-4806-B3D5-7DADBDDF9B7A}" sibTransId="{170D7145-9727-4CC0-A3E6-0D48CED20970}"/>
    <dgm:cxn modelId="{C7A121DD-C04D-4937-922E-63C0B22C0089}" srcId="{0F59281D-39F7-4304-846F-C3E867E0E8A3}" destId="{2001EA6D-1C2B-445E-93E9-EC252E67A88E}" srcOrd="0" destOrd="0" parTransId="{46CA7BAF-48B6-4688-AA3F-6CC9FEA78D4C}" sibTransId="{E4B4F8B5-140D-4846-94F6-0F73E4A619E5}"/>
    <dgm:cxn modelId="{285AECDB-882D-42C2-86D9-0B51974F47CB}" type="presOf" srcId="{6DE70A78-02DB-4D09-9CE7-A022CAD29323}" destId="{529F57E5-9AAA-4DFD-89DD-E1C2B89E62D0}" srcOrd="0" destOrd="1" presId="urn:microsoft.com/office/officeart/2005/8/layout/vList5"/>
    <dgm:cxn modelId="{6F623D35-F417-4B23-8DF0-2935C6F7E27D}" srcId="{F635ED21-768A-431C-97B6-0F4848591BA1}" destId="{6DE70A78-02DB-4D09-9CE7-A022CAD29323}" srcOrd="1" destOrd="0" parTransId="{64AD07CF-114D-4C25-9C28-25273835A1A5}" sibTransId="{71390751-AE9C-417C-96E2-86ACA31575BF}"/>
    <dgm:cxn modelId="{B343F28A-23BD-4F73-9D1F-078DB4D4F56B}" srcId="{0F59281D-39F7-4304-846F-C3E867E0E8A3}" destId="{6CA472FB-41D0-4486-BE73-E6363915705F}" srcOrd="2" destOrd="0" parTransId="{FA488821-022F-4CF9-BBFE-D3375C3C035A}" sibTransId="{2791DF20-AD12-494E-A4AA-32D783CF5848}"/>
    <dgm:cxn modelId="{98DFEAED-6816-457B-96E7-24721FE232BE}" type="presOf" srcId="{2001EA6D-1C2B-445E-93E9-EC252E67A88E}" destId="{92EC966C-4A92-43D2-AA46-70F10A3D4789}" srcOrd="0" destOrd="0" presId="urn:microsoft.com/office/officeart/2005/8/layout/vList5"/>
    <dgm:cxn modelId="{8696C0FD-EC57-43B8-A46B-E08D67D138C2}" type="presOf" srcId="{1D79A9B3-CDF0-47F6-AE02-DD5C91AC9531}" destId="{529F57E5-9AAA-4DFD-89DD-E1C2B89E62D0}" srcOrd="0" destOrd="2" presId="urn:microsoft.com/office/officeart/2005/8/layout/vList5"/>
    <dgm:cxn modelId="{98845E02-78F2-4E7B-AF47-DB57E7AA97B7}" type="presOf" srcId="{C727998E-7318-42AC-B5F5-8E8C97322C6E}" destId="{529F57E5-9AAA-4DFD-89DD-E1C2B89E62D0}" srcOrd="0" destOrd="3" presId="urn:microsoft.com/office/officeart/2005/8/layout/vList5"/>
    <dgm:cxn modelId="{4ACB9831-EFCD-4DED-805A-E378A4ABE69E}" type="presOf" srcId="{68FFE220-A199-44E2-9541-23633F8A6B34}" destId="{75942170-D18C-4C98-B195-C8A3AAC1558F}" srcOrd="0" destOrd="0" presId="urn:microsoft.com/office/officeart/2005/8/layout/vList5"/>
    <dgm:cxn modelId="{8B89C8EE-1C83-4C6D-82C1-BD48AE8934B1}" srcId="{68FFE220-A199-44E2-9541-23633F8A6B34}" destId="{0F59281D-39F7-4304-846F-C3E867E0E8A3}" srcOrd="1" destOrd="0" parTransId="{8D5D4034-AF80-4CFF-8FF8-1F66E88BB8A4}" sibTransId="{5CB00B78-9E3E-4F75-A5B7-9024F3C7D4A0}"/>
    <dgm:cxn modelId="{150F90C8-A357-4027-A165-B871599B318D}" srcId="{68FFE220-A199-44E2-9541-23633F8A6B34}" destId="{F635ED21-768A-431C-97B6-0F4848591BA1}" srcOrd="2" destOrd="0" parTransId="{A49BD4B6-253C-43EA-B21D-FDA6C81F2001}" sibTransId="{616B9F1D-111D-4F0A-9D52-28CCD4682CF7}"/>
    <dgm:cxn modelId="{CCBA6244-E84C-41D7-8B2C-1BB93133BD7C}" srcId="{F635ED21-768A-431C-97B6-0F4848591BA1}" destId="{1D79A9B3-CDF0-47F6-AE02-DD5C91AC9531}" srcOrd="2" destOrd="0" parTransId="{392A4C6E-23F1-4800-AFD7-4286AD1A0BBC}" sibTransId="{ADD2569D-6F90-4727-9201-9DA47FB01A21}"/>
    <dgm:cxn modelId="{928862B0-7FC1-480B-AA4F-5AE6F5015231}" type="presOf" srcId="{0564FA7B-F0AB-4D1B-B5AC-CEB5AB9E8599}" destId="{529F57E5-9AAA-4DFD-89DD-E1C2B89E62D0}" srcOrd="0" destOrd="0" presId="urn:microsoft.com/office/officeart/2005/8/layout/vList5"/>
    <dgm:cxn modelId="{10A37D56-4DEA-4C7C-9A7C-B2A9C5B1ADC8}" type="presOf" srcId="{D46603F8-B3E0-4474-924F-341DC3EDD65D}" destId="{181B2576-BF77-4B53-AB3E-033F9A1994C7}" srcOrd="0" destOrd="1" presId="urn:microsoft.com/office/officeart/2005/8/layout/vList5"/>
    <dgm:cxn modelId="{0F59E0E4-6CE5-452C-9C01-512F7700E9FC}" type="presOf" srcId="{F635ED21-768A-431C-97B6-0F4848591BA1}" destId="{A88E8FEC-EE5F-460A-B221-BEE4A3ADB1AB}" srcOrd="0" destOrd="0" presId="urn:microsoft.com/office/officeart/2005/8/layout/vList5"/>
    <dgm:cxn modelId="{2EEEF4F8-7AA1-45D6-AFEB-9DCC2C314C72}" type="presOf" srcId="{B4B7FD79-C7D6-417E-8713-B57D4408BB0E}" destId="{92EC966C-4A92-43D2-AA46-70F10A3D4789}" srcOrd="0" destOrd="1" presId="urn:microsoft.com/office/officeart/2005/8/layout/vList5"/>
    <dgm:cxn modelId="{542B684E-8162-47B7-B1E8-87481C2675E0}" type="presParOf" srcId="{75942170-D18C-4C98-B195-C8A3AAC1558F}" destId="{7BDDCB1C-7233-4E8A-AD0C-4E0D9A5C9A87}" srcOrd="0" destOrd="0" presId="urn:microsoft.com/office/officeart/2005/8/layout/vList5"/>
    <dgm:cxn modelId="{771AE23A-0A5C-45DB-852F-F94BFC84378B}" type="presParOf" srcId="{7BDDCB1C-7233-4E8A-AD0C-4E0D9A5C9A87}" destId="{42A399F5-465B-476E-912F-052EBB0739A6}" srcOrd="0" destOrd="0" presId="urn:microsoft.com/office/officeart/2005/8/layout/vList5"/>
    <dgm:cxn modelId="{8BF38D38-FFB3-48F9-91CE-50B589D94B7E}" type="presParOf" srcId="{7BDDCB1C-7233-4E8A-AD0C-4E0D9A5C9A87}" destId="{181B2576-BF77-4B53-AB3E-033F9A1994C7}" srcOrd="1" destOrd="0" presId="urn:microsoft.com/office/officeart/2005/8/layout/vList5"/>
    <dgm:cxn modelId="{AB968CA3-D0D4-44EE-89C9-32B80894729C}" type="presParOf" srcId="{75942170-D18C-4C98-B195-C8A3AAC1558F}" destId="{5016E86B-F583-4F9D-A7E9-8C96A5BF6E62}" srcOrd="1" destOrd="0" presId="urn:microsoft.com/office/officeart/2005/8/layout/vList5"/>
    <dgm:cxn modelId="{34FAC7EA-E45B-4E20-A106-73732C858236}" type="presParOf" srcId="{75942170-D18C-4C98-B195-C8A3AAC1558F}" destId="{D850621B-B2EF-4DD4-A1E9-9EE217B04ABC}" srcOrd="2" destOrd="0" presId="urn:microsoft.com/office/officeart/2005/8/layout/vList5"/>
    <dgm:cxn modelId="{051C31D8-C7D0-4219-A927-0779F9869611}" type="presParOf" srcId="{D850621B-B2EF-4DD4-A1E9-9EE217B04ABC}" destId="{AE5F0C37-CC12-4F66-9AAA-F4569A2643D8}" srcOrd="0" destOrd="0" presId="urn:microsoft.com/office/officeart/2005/8/layout/vList5"/>
    <dgm:cxn modelId="{46FCFBAE-B2B7-4A33-9C1D-B24303430619}" type="presParOf" srcId="{D850621B-B2EF-4DD4-A1E9-9EE217B04ABC}" destId="{92EC966C-4A92-43D2-AA46-70F10A3D4789}" srcOrd="1" destOrd="0" presId="urn:microsoft.com/office/officeart/2005/8/layout/vList5"/>
    <dgm:cxn modelId="{DD14AE64-7A97-48EB-824B-CF9CD592A112}" type="presParOf" srcId="{75942170-D18C-4C98-B195-C8A3AAC1558F}" destId="{1755CC70-5D44-4945-8942-127C7DECCDCA}" srcOrd="3" destOrd="0" presId="urn:microsoft.com/office/officeart/2005/8/layout/vList5"/>
    <dgm:cxn modelId="{A71C48B1-A94F-4147-97B8-54FF8096A4B7}" type="presParOf" srcId="{75942170-D18C-4C98-B195-C8A3AAC1558F}" destId="{E99A1D59-66DF-45FE-9553-8166C91EDF61}" srcOrd="4" destOrd="0" presId="urn:microsoft.com/office/officeart/2005/8/layout/vList5"/>
    <dgm:cxn modelId="{4319F30C-5727-4899-8F8C-F228D66BB323}" type="presParOf" srcId="{E99A1D59-66DF-45FE-9553-8166C91EDF61}" destId="{A88E8FEC-EE5F-460A-B221-BEE4A3ADB1AB}" srcOrd="0" destOrd="0" presId="urn:microsoft.com/office/officeart/2005/8/layout/vList5"/>
    <dgm:cxn modelId="{AE288700-01F3-470E-BF5E-957701D7EDDE}" type="presParOf" srcId="{E99A1D59-66DF-45FE-9553-8166C91EDF61}" destId="{529F57E5-9AAA-4DFD-89DD-E1C2B89E62D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FEC618-0B3B-46F7-AEAA-F73328BF26FC}" type="doc">
      <dgm:prSet loTypeId="urn:microsoft.com/office/officeart/2005/8/layout/chevron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3F547F9-87E7-4A0E-8D28-45FC09596308}">
      <dgm:prSet phldrT="[Text]"/>
      <dgm:spPr/>
      <dgm:t>
        <a:bodyPr/>
        <a:lstStyle/>
        <a:p>
          <a:r>
            <a:rPr lang="en-US" dirty="0" smtClean="0"/>
            <a:t>A</a:t>
          </a:r>
          <a:endParaRPr lang="en-US" dirty="0"/>
        </a:p>
      </dgm:t>
    </dgm:pt>
    <dgm:pt modelId="{B5700389-1412-4049-BC53-7304F15B4DA5}" type="parTrans" cxnId="{04961E79-4217-4B37-87D8-5FFC6FFCB634}">
      <dgm:prSet/>
      <dgm:spPr/>
      <dgm:t>
        <a:bodyPr/>
        <a:lstStyle/>
        <a:p>
          <a:endParaRPr lang="en-US"/>
        </a:p>
      </dgm:t>
    </dgm:pt>
    <dgm:pt modelId="{809C1CC9-E3D5-4355-A09B-79EE2E7E2035}" type="sibTrans" cxnId="{04961E79-4217-4B37-87D8-5FFC6FFCB634}">
      <dgm:prSet/>
      <dgm:spPr/>
      <dgm:t>
        <a:bodyPr/>
        <a:lstStyle/>
        <a:p>
          <a:endParaRPr lang="en-US"/>
        </a:p>
      </dgm:t>
    </dgm:pt>
    <dgm:pt modelId="{EE5E46A6-FEC5-4381-BCFA-4A1EFE36A84F}">
      <dgm:prSet phldrT="[Text]"/>
      <dgm:spPr/>
      <dgm:t>
        <a:bodyPr/>
        <a:lstStyle/>
        <a:p>
          <a:r>
            <a:rPr lang="en-US" dirty="0" smtClean="0"/>
            <a:t>N</a:t>
          </a:r>
          <a:endParaRPr lang="en-US" dirty="0"/>
        </a:p>
      </dgm:t>
    </dgm:pt>
    <dgm:pt modelId="{F5F34C76-3DB6-4717-B80B-EBB5B05E0769}" type="parTrans" cxnId="{F32DFB50-4B1F-4392-911B-62EC8D8CC216}">
      <dgm:prSet/>
      <dgm:spPr/>
      <dgm:t>
        <a:bodyPr/>
        <a:lstStyle/>
        <a:p>
          <a:endParaRPr lang="en-US"/>
        </a:p>
      </dgm:t>
    </dgm:pt>
    <dgm:pt modelId="{576ED3D3-DF29-4E40-9D4F-EA6DF267B3A3}" type="sibTrans" cxnId="{F32DFB50-4B1F-4392-911B-62EC8D8CC216}">
      <dgm:prSet/>
      <dgm:spPr/>
      <dgm:t>
        <a:bodyPr/>
        <a:lstStyle/>
        <a:p>
          <a:endParaRPr lang="en-US"/>
        </a:p>
      </dgm:t>
    </dgm:pt>
    <dgm:pt modelId="{1C079F45-162B-4097-821F-617CE6A6F782}">
      <dgm:prSet phldrT="[Text]"/>
      <dgm:spPr/>
      <dgm:t>
        <a:bodyPr/>
        <a:lstStyle/>
        <a:p>
          <a:r>
            <a:rPr lang="en-US" dirty="0" smtClean="0"/>
            <a:t>G</a:t>
          </a:r>
          <a:endParaRPr lang="en-US" dirty="0"/>
        </a:p>
      </dgm:t>
    </dgm:pt>
    <dgm:pt modelId="{B1A67C79-F4B7-4C6D-B8D7-B6219545B2DB}" type="parTrans" cxnId="{1B5DB38A-E089-4625-8ED1-96D22AE39563}">
      <dgm:prSet/>
      <dgm:spPr/>
      <dgm:t>
        <a:bodyPr/>
        <a:lstStyle/>
        <a:p>
          <a:endParaRPr lang="en-US"/>
        </a:p>
      </dgm:t>
    </dgm:pt>
    <dgm:pt modelId="{7A75CB4A-5BC9-4E71-9879-2BFB516B9CFF}" type="sibTrans" cxnId="{1B5DB38A-E089-4625-8ED1-96D22AE39563}">
      <dgm:prSet/>
      <dgm:spPr/>
      <dgm:t>
        <a:bodyPr/>
        <a:lstStyle/>
        <a:p>
          <a:endParaRPr lang="en-US"/>
        </a:p>
      </dgm:t>
    </dgm:pt>
    <dgm:pt modelId="{CE409644-1C08-4428-AB1A-62629FD57113}">
      <dgm:prSet phldrT="[Text]"/>
      <dgm:spPr/>
      <dgm:t>
        <a:bodyPr/>
        <a:lstStyle/>
        <a:p>
          <a:r>
            <a:rPr lang="en-US" b="1" dirty="0" smtClean="0"/>
            <a:t>Give information- </a:t>
          </a:r>
          <a:r>
            <a:rPr lang="en-US" dirty="0" smtClean="0"/>
            <a:t>use the most appropriate method of communication to increase awareness of BCYPs risk and promote pressure ulcer prevention</a:t>
          </a:r>
          <a:endParaRPr lang="en-US" dirty="0"/>
        </a:p>
      </dgm:t>
    </dgm:pt>
    <dgm:pt modelId="{49FC90FC-2485-47F2-86E2-5FCC1A899115}" type="parTrans" cxnId="{FDAA21F5-AD24-43C4-905C-3F25A0B1E4F3}">
      <dgm:prSet/>
      <dgm:spPr/>
      <dgm:t>
        <a:bodyPr/>
        <a:lstStyle/>
        <a:p>
          <a:endParaRPr lang="en-US"/>
        </a:p>
      </dgm:t>
    </dgm:pt>
    <dgm:pt modelId="{06E6861F-BFC8-4CB3-BF0D-F271270E3E29}" type="sibTrans" cxnId="{FDAA21F5-AD24-43C4-905C-3F25A0B1E4F3}">
      <dgm:prSet/>
      <dgm:spPr/>
      <dgm:t>
        <a:bodyPr/>
        <a:lstStyle/>
        <a:p>
          <a:endParaRPr lang="en-US"/>
        </a:p>
      </dgm:t>
    </dgm:pt>
    <dgm:pt modelId="{CE502AC6-01DF-44D1-A476-32FAD191BCBA}">
      <dgm:prSet phldrT="[Text]"/>
      <dgm:spPr/>
      <dgm:t>
        <a:bodyPr/>
        <a:lstStyle/>
        <a:p>
          <a:r>
            <a:rPr lang="en-US" dirty="0" smtClean="0"/>
            <a:t>I</a:t>
          </a:r>
          <a:endParaRPr lang="en-US" dirty="0"/>
        </a:p>
      </dgm:t>
    </dgm:pt>
    <dgm:pt modelId="{A8D5F702-9E85-4BCB-8377-AE986ADB5CC9}" type="parTrans" cxnId="{D668F18A-5296-40D9-8EAA-D8D812350F8D}">
      <dgm:prSet/>
      <dgm:spPr/>
      <dgm:t>
        <a:bodyPr/>
        <a:lstStyle/>
        <a:p>
          <a:endParaRPr lang="en-US"/>
        </a:p>
      </dgm:t>
    </dgm:pt>
    <dgm:pt modelId="{8D2D74B3-3F73-4211-8EE4-027002CC055B}" type="sibTrans" cxnId="{D668F18A-5296-40D9-8EAA-D8D812350F8D}">
      <dgm:prSet/>
      <dgm:spPr/>
      <dgm:t>
        <a:bodyPr/>
        <a:lstStyle/>
        <a:p>
          <a:endParaRPr lang="en-US"/>
        </a:p>
      </dgm:t>
    </dgm:pt>
    <dgm:pt modelId="{EE699816-A11F-47F7-9D4B-7D6B9F5C91CC}">
      <dgm:prSet phldrT="[Text]"/>
      <dgm:spPr/>
      <dgm:t>
        <a:bodyPr/>
        <a:lstStyle/>
        <a:p>
          <a:r>
            <a:rPr lang="en-US" dirty="0" smtClean="0"/>
            <a:t>S</a:t>
          </a:r>
          <a:endParaRPr lang="en-US" dirty="0"/>
        </a:p>
      </dgm:t>
    </dgm:pt>
    <dgm:pt modelId="{50EEC2D2-9810-4438-B54D-1915253B03B9}" type="parTrans" cxnId="{8A0ED510-81C0-4D0D-A6F3-CC5FE3A3F8FD}">
      <dgm:prSet/>
      <dgm:spPr/>
      <dgm:t>
        <a:bodyPr/>
        <a:lstStyle/>
        <a:p>
          <a:endParaRPr lang="en-US"/>
        </a:p>
      </dgm:t>
    </dgm:pt>
    <dgm:pt modelId="{09BBC4AD-DE07-495A-B0D2-760981BB2516}" type="sibTrans" cxnId="{8A0ED510-81C0-4D0D-A6F3-CC5FE3A3F8FD}">
      <dgm:prSet/>
      <dgm:spPr/>
      <dgm:t>
        <a:bodyPr/>
        <a:lstStyle/>
        <a:p>
          <a:endParaRPr lang="en-US"/>
        </a:p>
      </dgm:t>
    </dgm:pt>
    <dgm:pt modelId="{AE5D1692-8630-4C89-82F3-F7B8E69055E4}">
      <dgm:prSet phldrT="[Text]"/>
      <dgm:spPr/>
      <dgm:t>
        <a:bodyPr/>
        <a:lstStyle/>
        <a:p>
          <a:r>
            <a:rPr lang="en-US" dirty="0" smtClean="0"/>
            <a:t>S</a:t>
          </a:r>
          <a:endParaRPr lang="en-US" dirty="0"/>
        </a:p>
      </dgm:t>
    </dgm:pt>
    <dgm:pt modelId="{5647CEBD-B10C-49C0-B006-55685B5E5ACE}" type="parTrans" cxnId="{C8F4309E-DBC0-4596-848F-E3BE47D211EC}">
      <dgm:prSet/>
      <dgm:spPr/>
      <dgm:t>
        <a:bodyPr/>
        <a:lstStyle/>
        <a:p>
          <a:endParaRPr lang="en-US"/>
        </a:p>
      </dgm:t>
    </dgm:pt>
    <dgm:pt modelId="{4665AFC0-DF97-42EE-8187-7B74EE798CA8}" type="sibTrans" cxnId="{C8F4309E-DBC0-4596-848F-E3BE47D211EC}">
      <dgm:prSet/>
      <dgm:spPr/>
      <dgm:t>
        <a:bodyPr/>
        <a:lstStyle/>
        <a:p>
          <a:endParaRPr lang="en-US"/>
        </a:p>
      </dgm:t>
    </dgm:pt>
    <dgm:pt modelId="{C5705872-D3FF-4DF9-9F3D-47B1693AA22E}">
      <dgm:prSet phldrT="[Text]"/>
      <dgm:spPr/>
      <dgm:t>
        <a:bodyPr/>
        <a:lstStyle/>
        <a:p>
          <a:r>
            <a:rPr lang="en-US" dirty="0" smtClean="0"/>
            <a:t>K</a:t>
          </a:r>
          <a:endParaRPr lang="en-US" dirty="0"/>
        </a:p>
      </dgm:t>
    </dgm:pt>
    <dgm:pt modelId="{5B219FA0-2808-4FF9-8AF3-A9B2A07D9876}" type="parTrans" cxnId="{96F56307-6EEA-419D-86A0-8B979D000A41}">
      <dgm:prSet/>
      <dgm:spPr/>
      <dgm:t>
        <a:bodyPr/>
        <a:lstStyle/>
        <a:p>
          <a:endParaRPr lang="en-US"/>
        </a:p>
      </dgm:t>
    </dgm:pt>
    <dgm:pt modelId="{647615D3-D094-49F4-B027-EF8A1DA44504}" type="sibTrans" cxnId="{96F56307-6EEA-419D-86A0-8B979D000A41}">
      <dgm:prSet/>
      <dgm:spPr/>
      <dgm:t>
        <a:bodyPr/>
        <a:lstStyle/>
        <a:p>
          <a:endParaRPr lang="en-US"/>
        </a:p>
      </dgm:t>
    </dgm:pt>
    <dgm:pt modelId="{54169AB4-50F1-4413-A92A-2E3DA193B3D6}">
      <dgm:prSet custT="1"/>
      <dgm:spPr/>
      <dgm:t>
        <a:bodyPr/>
        <a:lstStyle/>
        <a:p>
          <a:r>
            <a:rPr lang="en-US" sz="1500" b="1" dirty="0" smtClean="0"/>
            <a:t>Assess Risk- </a:t>
          </a:r>
          <a:r>
            <a:rPr lang="en-US" sz="1500" dirty="0" smtClean="0"/>
            <a:t>screening every BCYP on every admission, completing section 1 of the Purpose T Tool </a:t>
          </a:r>
          <a:endParaRPr lang="en-US" sz="1500" dirty="0"/>
        </a:p>
      </dgm:t>
    </dgm:pt>
    <dgm:pt modelId="{47615BBC-836D-4417-9C31-1F96BDAC69C4}" type="parTrans" cxnId="{2B32E9C2-4AF3-4E01-9481-D60E1ECEEFD3}">
      <dgm:prSet/>
      <dgm:spPr/>
      <dgm:t>
        <a:bodyPr/>
        <a:lstStyle/>
        <a:p>
          <a:endParaRPr lang="en-US"/>
        </a:p>
      </dgm:t>
    </dgm:pt>
    <dgm:pt modelId="{8C02B555-E820-458C-B427-785B4C5800E2}" type="sibTrans" cxnId="{2B32E9C2-4AF3-4E01-9481-D60E1ECEEFD3}">
      <dgm:prSet/>
      <dgm:spPr/>
      <dgm:t>
        <a:bodyPr/>
        <a:lstStyle/>
        <a:p>
          <a:endParaRPr lang="en-US"/>
        </a:p>
      </dgm:t>
    </dgm:pt>
    <dgm:pt modelId="{0E7C1DF7-BA9B-46AE-803D-44D3A95C5CCA}">
      <dgm:prSet phldrT="[Text]" custT="1"/>
      <dgm:spPr/>
      <dgm:t>
        <a:bodyPr/>
        <a:lstStyle/>
        <a:p>
          <a:endParaRPr lang="en-US" sz="1500" dirty="0"/>
        </a:p>
      </dgm:t>
    </dgm:pt>
    <dgm:pt modelId="{B3F10A98-7D0F-47C7-8CF6-F5F4CCCD2740}" type="parTrans" cxnId="{86A3B003-35DB-4AC1-A3D2-C005E0B0CBC7}">
      <dgm:prSet/>
      <dgm:spPr/>
      <dgm:t>
        <a:bodyPr/>
        <a:lstStyle/>
        <a:p>
          <a:endParaRPr lang="en-US"/>
        </a:p>
      </dgm:t>
    </dgm:pt>
    <dgm:pt modelId="{F6DEA54F-3983-41C7-B7DB-28E2E69F6486}" type="sibTrans" cxnId="{86A3B003-35DB-4AC1-A3D2-C005E0B0CBC7}">
      <dgm:prSet/>
      <dgm:spPr/>
      <dgm:t>
        <a:bodyPr/>
        <a:lstStyle/>
        <a:p>
          <a:endParaRPr lang="en-US"/>
        </a:p>
      </dgm:t>
    </dgm:pt>
    <dgm:pt modelId="{99ABF1F0-647E-4544-A789-81BF0FEEF4FF}">
      <dgm:prSet phldrT="[Text]" custT="1"/>
      <dgm:spPr/>
      <dgm:t>
        <a:bodyPr/>
        <a:lstStyle/>
        <a:p>
          <a:r>
            <a:rPr lang="en-US" sz="1500" b="1" dirty="0" smtClean="0"/>
            <a:t>Skin Assessment </a:t>
          </a:r>
          <a:r>
            <a:rPr lang="en-US" sz="1500" dirty="0" smtClean="0"/>
            <a:t>– conduct a full skin assessment within 6 hours of admission and consider all risk factors. Document the presence of vulnerable skin and pain</a:t>
          </a:r>
        </a:p>
        <a:p>
          <a:endParaRPr lang="en-US" sz="600" dirty="0"/>
        </a:p>
      </dgm:t>
    </dgm:pt>
    <dgm:pt modelId="{698B361F-F0A8-4D42-97C4-9E84E710D95C}" type="parTrans" cxnId="{CF9C74C6-D46C-4F67-9A50-585311E35519}">
      <dgm:prSet/>
      <dgm:spPr/>
      <dgm:t>
        <a:bodyPr/>
        <a:lstStyle/>
        <a:p>
          <a:endParaRPr lang="en-US"/>
        </a:p>
      </dgm:t>
    </dgm:pt>
    <dgm:pt modelId="{FFE23640-A0D6-42DD-8302-C5F347C75F03}" type="sibTrans" cxnId="{CF9C74C6-D46C-4F67-9A50-585311E35519}">
      <dgm:prSet/>
      <dgm:spPr/>
      <dgm:t>
        <a:bodyPr/>
        <a:lstStyle/>
        <a:p>
          <a:endParaRPr lang="en-US"/>
        </a:p>
      </dgm:t>
    </dgm:pt>
    <dgm:pt modelId="{B2676FA2-3BDD-4759-B146-5D3F7D10DD9A}">
      <dgm:prSet/>
      <dgm:spPr/>
      <dgm:t>
        <a:bodyPr/>
        <a:lstStyle/>
        <a:p>
          <a:r>
            <a:rPr lang="en-US" b="1" dirty="0" smtClean="0"/>
            <a:t>Surface</a:t>
          </a:r>
          <a:r>
            <a:rPr lang="en-US" dirty="0" smtClean="0"/>
            <a:t>-  consider the bed, chairs, mattress, orthotic devices, medical devices</a:t>
          </a:r>
          <a:endParaRPr lang="en-US" dirty="0"/>
        </a:p>
      </dgm:t>
    </dgm:pt>
    <dgm:pt modelId="{2059789C-0FB2-4ADD-9EDD-DAAE0B7AAAE6}" type="parTrans" cxnId="{27430738-0438-47AC-A73F-F41B95145B41}">
      <dgm:prSet/>
      <dgm:spPr/>
      <dgm:t>
        <a:bodyPr/>
        <a:lstStyle/>
        <a:p>
          <a:endParaRPr lang="en-US"/>
        </a:p>
      </dgm:t>
    </dgm:pt>
    <dgm:pt modelId="{64569FA6-B406-4194-AC6E-30B4E56D4B54}" type="sibTrans" cxnId="{27430738-0438-47AC-A73F-F41B95145B41}">
      <dgm:prSet/>
      <dgm:spPr/>
      <dgm:t>
        <a:bodyPr/>
        <a:lstStyle/>
        <a:p>
          <a:endParaRPr lang="en-US"/>
        </a:p>
      </dgm:t>
    </dgm:pt>
    <dgm:pt modelId="{A65A656B-C5DE-42CD-9ABF-EA10F2F43262}">
      <dgm:prSet/>
      <dgm:spPr/>
      <dgm:t>
        <a:bodyPr/>
        <a:lstStyle/>
        <a:p>
          <a:r>
            <a:rPr lang="en-US" b="1" dirty="0" smtClean="0"/>
            <a:t>Keep Moving- </a:t>
          </a:r>
          <a:r>
            <a:rPr lang="en-US" dirty="0" smtClean="0"/>
            <a:t>Consider the level of mobility and availability of moving and handling equipment</a:t>
          </a:r>
          <a:endParaRPr lang="en-US" dirty="0"/>
        </a:p>
      </dgm:t>
    </dgm:pt>
    <dgm:pt modelId="{D3722504-C880-45B5-8D9E-70B856BDFB5F}" type="parTrans" cxnId="{0B073C1D-F7FF-458D-B017-F1844BD90C79}">
      <dgm:prSet/>
      <dgm:spPr/>
      <dgm:t>
        <a:bodyPr/>
        <a:lstStyle/>
        <a:p>
          <a:endParaRPr lang="en-US"/>
        </a:p>
      </dgm:t>
    </dgm:pt>
    <dgm:pt modelId="{C03BAEA6-FE18-458E-9B80-8E072BE5A442}" type="sibTrans" cxnId="{0B073C1D-F7FF-458D-B017-F1844BD90C79}">
      <dgm:prSet/>
      <dgm:spPr/>
      <dgm:t>
        <a:bodyPr/>
        <a:lstStyle/>
        <a:p>
          <a:endParaRPr lang="en-US"/>
        </a:p>
      </dgm:t>
    </dgm:pt>
    <dgm:pt modelId="{70CFA8EC-7444-4199-ACDD-8FCAB6F760B3}">
      <dgm:prSet/>
      <dgm:spPr/>
      <dgm:t>
        <a:bodyPr/>
        <a:lstStyle/>
        <a:p>
          <a:r>
            <a:rPr lang="en-US" b="1" dirty="0" smtClean="0"/>
            <a:t>Incontinence/ increased moisture- </a:t>
          </a:r>
          <a:r>
            <a:rPr lang="en-US" dirty="0" smtClean="0"/>
            <a:t>Identify the risk of moisture related skin damage</a:t>
          </a:r>
          <a:endParaRPr lang="en-US" dirty="0"/>
        </a:p>
      </dgm:t>
    </dgm:pt>
    <dgm:pt modelId="{7386E124-BB87-4B3A-A99C-9D327957F20C}" type="parTrans" cxnId="{876361FC-9C39-4CC9-B12F-F27C15AD2C01}">
      <dgm:prSet/>
      <dgm:spPr/>
      <dgm:t>
        <a:bodyPr/>
        <a:lstStyle/>
        <a:p>
          <a:endParaRPr lang="en-US"/>
        </a:p>
      </dgm:t>
    </dgm:pt>
    <dgm:pt modelId="{272B40D9-39AD-4EF3-B172-D86158288D4D}" type="sibTrans" cxnId="{876361FC-9C39-4CC9-B12F-F27C15AD2C01}">
      <dgm:prSet/>
      <dgm:spPr/>
      <dgm:t>
        <a:bodyPr/>
        <a:lstStyle/>
        <a:p>
          <a:endParaRPr lang="en-US"/>
        </a:p>
      </dgm:t>
    </dgm:pt>
    <dgm:pt modelId="{314911F4-121A-4509-8B28-9F94C06310FD}">
      <dgm:prSet/>
      <dgm:spPr/>
      <dgm:t>
        <a:bodyPr/>
        <a:lstStyle/>
        <a:p>
          <a:r>
            <a:rPr lang="en-US" b="1" dirty="0" smtClean="0"/>
            <a:t>Nutrition</a:t>
          </a:r>
          <a:r>
            <a:rPr lang="en-US" dirty="0" smtClean="0"/>
            <a:t>- consider the impact of inadequate nutritional need and absorption</a:t>
          </a:r>
          <a:endParaRPr lang="en-US" dirty="0"/>
        </a:p>
      </dgm:t>
    </dgm:pt>
    <dgm:pt modelId="{493A9D12-8092-4B26-8CD3-42EF38C84564}" type="parTrans" cxnId="{38B03729-BA9C-4D83-9E3F-60C981D3671A}">
      <dgm:prSet/>
      <dgm:spPr/>
      <dgm:t>
        <a:bodyPr/>
        <a:lstStyle/>
        <a:p>
          <a:endParaRPr lang="en-US"/>
        </a:p>
      </dgm:t>
    </dgm:pt>
    <dgm:pt modelId="{441EF094-EA79-4573-8833-32263DFF221F}" type="sibTrans" cxnId="{38B03729-BA9C-4D83-9E3F-60C981D3671A}">
      <dgm:prSet/>
      <dgm:spPr/>
      <dgm:t>
        <a:bodyPr/>
        <a:lstStyle/>
        <a:p>
          <a:endParaRPr lang="en-US"/>
        </a:p>
      </dgm:t>
    </dgm:pt>
    <dgm:pt modelId="{35D86505-1E80-4C88-92A1-F634CD44F358}" type="pres">
      <dgm:prSet presAssocID="{CCFEC618-0B3B-46F7-AEAA-F73328BF26FC}" presName="linearFlow" presStyleCnt="0">
        <dgm:presLayoutVars>
          <dgm:dir/>
          <dgm:animLvl val="lvl"/>
          <dgm:resizeHandles val="exact"/>
        </dgm:presLayoutVars>
      </dgm:prSet>
      <dgm:spPr/>
    </dgm:pt>
    <dgm:pt modelId="{A1DFDD26-42CC-497B-9329-B4AE8B9356FC}" type="pres">
      <dgm:prSet presAssocID="{33F547F9-87E7-4A0E-8D28-45FC09596308}" presName="composite" presStyleCnt="0"/>
      <dgm:spPr/>
    </dgm:pt>
    <dgm:pt modelId="{DF003C31-4D11-43FD-A410-4878B89B98CC}" type="pres">
      <dgm:prSet presAssocID="{33F547F9-87E7-4A0E-8D28-45FC09596308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E4F2D372-7A15-4FDA-A3F8-8C50299A3C5C}" type="pres">
      <dgm:prSet presAssocID="{33F547F9-87E7-4A0E-8D28-45FC09596308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E4A156-88E3-4F37-8518-218190F4599B}" type="pres">
      <dgm:prSet presAssocID="{809C1CC9-E3D5-4355-A09B-79EE2E7E2035}" presName="sp" presStyleCnt="0"/>
      <dgm:spPr/>
    </dgm:pt>
    <dgm:pt modelId="{7CFFE5A6-7212-4BA7-8333-54A904023C7A}" type="pres">
      <dgm:prSet presAssocID="{EE699816-A11F-47F7-9D4B-7D6B9F5C91CC}" presName="composite" presStyleCnt="0"/>
      <dgm:spPr/>
    </dgm:pt>
    <dgm:pt modelId="{97FB33BF-DAA1-4139-A34B-5FF74BDCC161}" type="pres">
      <dgm:prSet presAssocID="{EE699816-A11F-47F7-9D4B-7D6B9F5C91CC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A21D68-CA75-4263-AEA4-380A925F8EC9}" type="pres">
      <dgm:prSet presAssocID="{EE699816-A11F-47F7-9D4B-7D6B9F5C91CC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F06F60-EB7C-455A-8C52-0B6A205BB51E}" type="pres">
      <dgm:prSet presAssocID="{09BBC4AD-DE07-495A-B0D2-760981BB2516}" presName="sp" presStyleCnt="0"/>
      <dgm:spPr/>
    </dgm:pt>
    <dgm:pt modelId="{2CF1C20D-A86B-42D7-A85B-A5FADCC687C7}" type="pres">
      <dgm:prSet presAssocID="{AE5D1692-8630-4C89-82F3-F7B8E69055E4}" presName="composite" presStyleCnt="0"/>
      <dgm:spPr/>
    </dgm:pt>
    <dgm:pt modelId="{BFA3E2AE-A1A5-4ADF-A7E9-7985904875FE}" type="pres">
      <dgm:prSet presAssocID="{AE5D1692-8630-4C89-82F3-F7B8E69055E4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02C16026-F621-4442-A1B4-3CC88DBC2A83}" type="pres">
      <dgm:prSet presAssocID="{AE5D1692-8630-4C89-82F3-F7B8E69055E4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332A5E-1AB1-4EB8-8A5D-36710C73FFB7}" type="pres">
      <dgm:prSet presAssocID="{4665AFC0-DF97-42EE-8187-7B74EE798CA8}" presName="sp" presStyleCnt="0"/>
      <dgm:spPr/>
    </dgm:pt>
    <dgm:pt modelId="{324ECACA-B686-411F-AC63-BA8BD897A2FD}" type="pres">
      <dgm:prSet presAssocID="{C5705872-D3FF-4DF9-9F3D-47B1693AA22E}" presName="composite" presStyleCnt="0"/>
      <dgm:spPr/>
    </dgm:pt>
    <dgm:pt modelId="{26E015C9-9B9E-4606-8109-E606A8E63C5A}" type="pres">
      <dgm:prSet presAssocID="{C5705872-D3FF-4DF9-9F3D-47B1693AA22E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7D3D2475-5795-4915-97A5-9034CD720BE0}" type="pres">
      <dgm:prSet presAssocID="{C5705872-D3FF-4DF9-9F3D-47B1693AA22E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EC1C51-87AA-49F1-83A0-CA891342A5BF}" type="pres">
      <dgm:prSet presAssocID="{647615D3-D094-49F4-B027-EF8A1DA44504}" presName="sp" presStyleCnt="0"/>
      <dgm:spPr/>
    </dgm:pt>
    <dgm:pt modelId="{92C30080-B615-4154-BB28-0C37A267ACBC}" type="pres">
      <dgm:prSet presAssocID="{CE502AC6-01DF-44D1-A476-32FAD191BCBA}" presName="composite" presStyleCnt="0"/>
      <dgm:spPr/>
    </dgm:pt>
    <dgm:pt modelId="{21B1B8E2-779F-4EC8-91B3-461A4F1663C1}" type="pres">
      <dgm:prSet presAssocID="{CE502AC6-01DF-44D1-A476-32FAD191BCBA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23943688-1DDA-4635-90D0-8DB1EB5D80B4}" type="pres">
      <dgm:prSet presAssocID="{CE502AC6-01DF-44D1-A476-32FAD191BCBA}" presName="descendantText" presStyleLbl="alignAcc1" presStyleIdx="4" presStyleCnt="7" custLinFactNeighborX="816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127CE3-3088-4001-85FF-8827EC9B101B}" type="pres">
      <dgm:prSet presAssocID="{8D2D74B3-3F73-4211-8EE4-027002CC055B}" presName="sp" presStyleCnt="0"/>
      <dgm:spPr/>
    </dgm:pt>
    <dgm:pt modelId="{BE5F3CA7-221B-400B-AF3C-8691373A30D7}" type="pres">
      <dgm:prSet presAssocID="{EE5E46A6-FEC5-4381-BCFA-4A1EFE36A84F}" presName="composite" presStyleCnt="0"/>
      <dgm:spPr/>
    </dgm:pt>
    <dgm:pt modelId="{79D72019-9857-4A6B-9207-0952142E6C7D}" type="pres">
      <dgm:prSet presAssocID="{EE5E46A6-FEC5-4381-BCFA-4A1EFE36A84F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162CADF0-A0A0-4D0F-A39A-98214E59E586}" type="pres">
      <dgm:prSet presAssocID="{EE5E46A6-FEC5-4381-BCFA-4A1EFE36A84F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56C1B4-4065-4AA6-ABD0-D1071180FA0C}" type="pres">
      <dgm:prSet presAssocID="{576ED3D3-DF29-4E40-9D4F-EA6DF267B3A3}" presName="sp" presStyleCnt="0"/>
      <dgm:spPr/>
    </dgm:pt>
    <dgm:pt modelId="{782B6784-850C-4137-A4CB-ABC7FBACD6ED}" type="pres">
      <dgm:prSet presAssocID="{1C079F45-162B-4097-821F-617CE6A6F782}" presName="composite" presStyleCnt="0"/>
      <dgm:spPr/>
    </dgm:pt>
    <dgm:pt modelId="{8AD4557B-ED88-4C66-A33A-1F646120228B}" type="pres">
      <dgm:prSet presAssocID="{1C079F45-162B-4097-821F-617CE6A6F782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76FD34-8DEE-4913-A37C-1A1150E594F5}" type="pres">
      <dgm:prSet presAssocID="{1C079F45-162B-4097-821F-617CE6A6F782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5DB38A-E089-4625-8ED1-96D22AE39563}" srcId="{CCFEC618-0B3B-46F7-AEAA-F73328BF26FC}" destId="{1C079F45-162B-4097-821F-617CE6A6F782}" srcOrd="6" destOrd="0" parTransId="{B1A67C79-F4B7-4C6D-B8D7-B6219545B2DB}" sibTransId="{7A75CB4A-5BC9-4E71-9879-2BFB516B9CFF}"/>
    <dgm:cxn modelId="{CF4BBEFA-1926-4D14-B89E-BC2CF85580FA}" type="presOf" srcId="{314911F4-121A-4509-8B28-9F94C06310FD}" destId="{162CADF0-A0A0-4D0F-A39A-98214E59E586}" srcOrd="0" destOrd="0" presId="urn:microsoft.com/office/officeart/2005/8/layout/chevron2"/>
    <dgm:cxn modelId="{F32DFB50-4B1F-4392-911B-62EC8D8CC216}" srcId="{CCFEC618-0B3B-46F7-AEAA-F73328BF26FC}" destId="{EE5E46A6-FEC5-4381-BCFA-4A1EFE36A84F}" srcOrd="5" destOrd="0" parTransId="{F5F34C76-3DB6-4717-B80B-EBB5B05E0769}" sibTransId="{576ED3D3-DF29-4E40-9D4F-EA6DF267B3A3}"/>
    <dgm:cxn modelId="{C70A47F0-2C5F-4EE6-96CA-F6D4880694B2}" type="presOf" srcId="{54169AB4-50F1-4413-A92A-2E3DA193B3D6}" destId="{E4F2D372-7A15-4FDA-A3F8-8C50299A3C5C}" srcOrd="0" destOrd="0" presId="urn:microsoft.com/office/officeart/2005/8/layout/chevron2"/>
    <dgm:cxn modelId="{2885AA15-0CCE-4606-A2CB-F7AB47EB3086}" type="presOf" srcId="{C5705872-D3FF-4DF9-9F3D-47B1693AA22E}" destId="{26E015C9-9B9E-4606-8109-E606A8E63C5A}" srcOrd="0" destOrd="0" presId="urn:microsoft.com/office/officeart/2005/8/layout/chevron2"/>
    <dgm:cxn modelId="{CF9C74C6-D46C-4F67-9A50-585311E35519}" srcId="{EE699816-A11F-47F7-9D4B-7D6B9F5C91CC}" destId="{99ABF1F0-647E-4544-A789-81BF0FEEF4FF}" srcOrd="1" destOrd="0" parTransId="{698B361F-F0A8-4D42-97C4-9E84E710D95C}" sibTransId="{FFE23640-A0D6-42DD-8302-C5F347C75F03}"/>
    <dgm:cxn modelId="{02D7F5EA-89CC-4526-9DED-BDAA8C850239}" type="presOf" srcId="{1C079F45-162B-4097-821F-617CE6A6F782}" destId="{8AD4557B-ED88-4C66-A33A-1F646120228B}" srcOrd="0" destOrd="0" presId="urn:microsoft.com/office/officeart/2005/8/layout/chevron2"/>
    <dgm:cxn modelId="{9A7FE535-D73E-4511-81E5-294281BDAC58}" type="presOf" srcId="{A65A656B-C5DE-42CD-9ABF-EA10F2F43262}" destId="{7D3D2475-5795-4915-97A5-9034CD720BE0}" srcOrd="0" destOrd="0" presId="urn:microsoft.com/office/officeart/2005/8/layout/chevron2"/>
    <dgm:cxn modelId="{AB2ABFF4-9F0E-44F9-B6D1-F1C8759CD50A}" type="presOf" srcId="{CCFEC618-0B3B-46F7-AEAA-F73328BF26FC}" destId="{35D86505-1E80-4C88-92A1-F634CD44F358}" srcOrd="0" destOrd="0" presId="urn:microsoft.com/office/officeart/2005/8/layout/chevron2"/>
    <dgm:cxn modelId="{82886D2E-1A13-4633-9E26-C73F0C84569E}" type="presOf" srcId="{99ABF1F0-647E-4544-A789-81BF0FEEF4FF}" destId="{54A21D68-CA75-4263-AEA4-380A925F8EC9}" srcOrd="0" destOrd="1" presId="urn:microsoft.com/office/officeart/2005/8/layout/chevron2"/>
    <dgm:cxn modelId="{876361FC-9C39-4CC9-B12F-F27C15AD2C01}" srcId="{CE502AC6-01DF-44D1-A476-32FAD191BCBA}" destId="{70CFA8EC-7444-4199-ACDD-8FCAB6F760B3}" srcOrd="0" destOrd="0" parTransId="{7386E124-BB87-4B3A-A99C-9D327957F20C}" sibTransId="{272B40D9-39AD-4EF3-B172-D86158288D4D}"/>
    <dgm:cxn modelId="{85FB825B-9094-42B6-9451-9C6A361C4219}" type="presOf" srcId="{EE699816-A11F-47F7-9D4B-7D6B9F5C91CC}" destId="{97FB33BF-DAA1-4139-A34B-5FF74BDCC161}" srcOrd="0" destOrd="0" presId="urn:microsoft.com/office/officeart/2005/8/layout/chevron2"/>
    <dgm:cxn modelId="{8AB13E64-87EA-41F6-B605-988964451958}" type="presOf" srcId="{B2676FA2-3BDD-4759-B146-5D3F7D10DD9A}" destId="{02C16026-F621-4442-A1B4-3CC88DBC2A83}" srcOrd="0" destOrd="0" presId="urn:microsoft.com/office/officeart/2005/8/layout/chevron2"/>
    <dgm:cxn modelId="{86A3B003-35DB-4AC1-A3D2-C005E0B0CBC7}" srcId="{EE699816-A11F-47F7-9D4B-7D6B9F5C91CC}" destId="{0E7C1DF7-BA9B-46AE-803D-44D3A95C5CCA}" srcOrd="0" destOrd="0" parTransId="{B3F10A98-7D0F-47C7-8CF6-F5F4CCCD2740}" sibTransId="{F6DEA54F-3983-41C7-B7DB-28E2E69F6486}"/>
    <dgm:cxn modelId="{D668F18A-5296-40D9-8EAA-D8D812350F8D}" srcId="{CCFEC618-0B3B-46F7-AEAA-F73328BF26FC}" destId="{CE502AC6-01DF-44D1-A476-32FAD191BCBA}" srcOrd="4" destOrd="0" parTransId="{A8D5F702-9E85-4BCB-8377-AE986ADB5CC9}" sibTransId="{8D2D74B3-3F73-4211-8EE4-027002CC055B}"/>
    <dgm:cxn modelId="{38B03729-BA9C-4D83-9E3F-60C981D3671A}" srcId="{EE5E46A6-FEC5-4381-BCFA-4A1EFE36A84F}" destId="{314911F4-121A-4509-8B28-9F94C06310FD}" srcOrd="0" destOrd="0" parTransId="{493A9D12-8092-4B26-8CD3-42EF38C84564}" sibTransId="{441EF094-EA79-4573-8833-32263DFF221F}"/>
    <dgm:cxn modelId="{8A0ED510-81C0-4D0D-A6F3-CC5FE3A3F8FD}" srcId="{CCFEC618-0B3B-46F7-AEAA-F73328BF26FC}" destId="{EE699816-A11F-47F7-9D4B-7D6B9F5C91CC}" srcOrd="1" destOrd="0" parTransId="{50EEC2D2-9810-4438-B54D-1915253B03B9}" sibTransId="{09BBC4AD-DE07-495A-B0D2-760981BB2516}"/>
    <dgm:cxn modelId="{C8F4309E-DBC0-4596-848F-E3BE47D211EC}" srcId="{CCFEC618-0B3B-46F7-AEAA-F73328BF26FC}" destId="{AE5D1692-8630-4C89-82F3-F7B8E69055E4}" srcOrd="2" destOrd="0" parTransId="{5647CEBD-B10C-49C0-B006-55685B5E5ACE}" sibTransId="{4665AFC0-DF97-42EE-8187-7B74EE798CA8}"/>
    <dgm:cxn modelId="{E9166DFC-40B4-4F29-B01E-C5BEB39C31F5}" type="presOf" srcId="{AE5D1692-8630-4C89-82F3-F7B8E69055E4}" destId="{BFA3E2AE-A1A5-4ADF-A7E9-7985904875FE}" srcOrd="0" destOrd="0" presId="urn:microsoft.com/office/officeart/2005/8/layout/chevron2"/>
    <dgm:cxn modelId="{04961E79-4217-4B37-87D8-5FFC6FFCB634}" srcId="{CCFEC618-0B3B-46F7-AEAA-F73328BF26FC}" destId="{33F547F9-87E7-4A0E-8D28-45FC09596308}" srcOrd="0" destOrd="0" parTransId="{B5700389-1412-4049-BC53-7304F15B4DA5}" sibTransId="{809C1CC9-E3D5-4355-A09B-79EE2E7E2035}"/>
    <dgm:cxn modelId="{07697500-EABC-483D-830B-74ED63E94B49}" type="presOf" srcId="{CE502AC6-01DF-44D1-A476-32FAD191BCBA}" destId="{21B1B8E2-779F-4EC8-91B3-461A4F1663C1}" srcOrd="0" destOrd="0" presId="urn:microsoft.com/office/officeart/2005/8/layout/chevron2"/>
    <dgm:cxn modelId="{8BC0550A-29CE-41A1-87DB-E61D9EBE7E67}" type="presOf" srcId="{CE409644-1C08-4428-AB1A-62629FD57113}" destId="{C176FD34-8DEE-4913-A37C-1A1150E594F5}" srcOrd="0" destOrd="0" presId="urn:microsoft.com/office/officeart/2005/8/layout/chevron2"/>
    <dgm:cxn modelId="{27430738-0438-47AC-A73F-F41B95145B41}" srcId="{AE5D1692-8630-4C89-82F3-F7B8E69055E4}" destId="{B2676FA2-3BDD-4759-B146-5D3F7D10DD9A}" srcOrd="0" destOrd="0" parTransId="{2059789C-0FB2-4ADD-9EDD-DAAE0B7AAAE6}" sibTransId="{64569FA6-B406-4194-AC6E-30B4E56D4B54}"/>
    <dgm:cxn modelId="{79A2E060-C1A3-420B-AF54-1474203E8B37}" type="presOf" srcId="{33F547F9-87E7-4A0E-8D28-45FC09596308}" destId="{DF003C31-4D11-43FD-A410-4878B89B98CC}" srcOrd="0" destOrd="0" presId="urn:microsoft.com/office/officeart/2005/8/layout/chevron2"/>
    <dgm:cxn modelId="{F8F16339-4742-494C-B14E-B4C39D3BA59C}" type="presOf" srcId="{70CFA8EC-7444-4199-ACDD-8FCAB6F760B3}" destId="{23943688-1DDA-4635-90D0-8DB1EB5D80B4}" srcOrd="0" destOrd="0" presId="urn:microsoft.com/office/officeart/2005/8/layout/chevron2"/>
    <dgm:cxn modelId="{96F56307-6EEA-419D-86A0-8B979D000A41}" srcId="{CCFEC618-0B3B-46F7-AEAA-F73328BF26FC}" destId="{C5705872-D3FF-4DF9-9F3D-47B1693AA22E}" srcOrd="3" destOrd="0" parTransId="{5B219FA0-2808-4FF9-8AF3-A9B2A07D9876}" sibTransId="{647615D3-D094-49F4-B027-EF8A1DA44504}"/>
    <dgm:cxn modelId="{FDAA21F5-AD24-43C4-905C-3F25A0B1E4F3}" srcId="{1C079F45-162B-4097-821F-617CE6A6F782}" destId="{CE409644-1C08-4428-AB1A-62629FD57113}" srcOrd="0" destOrd="0" parTransId="{49FC90FC-2485-47F2-86E2-5FCC1A899115}" sibTransId="{06E6861F-BFC8-4CB3-BF0D-F271270E3E29}"/>
    <dgm:cxn modelId="{2B32E9C2-4AF3-4E01-9481-D60E1ECEEFD3}" srcId="{33F547F9-87E7-4A0E-8D28-45FC09596308}" destId="{54169AB4-50F1-4413-A92A-2E3DA193B3D6}" srcOrd="0" destOrd="0" parTransId="{47615BBC-836D-4417-9C31-1F96BDAC69C4}" sibTransId="{8C02B555-E820-458C-B427-785B4C5800E2}"/>
    <dgm:cxn modelId="{F7C04968-3CC8-4ACB-9F94-889AE1F6D1A3}" type="presOf" srcId="{EE5E46A6-FEC5-4381-BCFA-4A1EFE36A84F}" destId="{79D72019-9857-4A6B-9207-0952142E6C7D}" srcOrd="0" destOrd="0" presId="urn:microsoft.com/office/officeart/2005/8/layout/chevron2"/>
    <dgm:cxn modelId="{0B073C1D-F7FF-458D-B017-F1844BD90C79}" srcId="{C5705872-D3FF-4DF9-9F3D-47B1693AA22E}" destId="{A65A656B-C5DE-42CD-9ABF-EA10F2F43262}" srcOrd="0" destOrd="0" parTransId="{D3722504-C880-45B5-8D9E-70B856BDFB5F}" sibTransId="{C03BAEA6-FE18-458E-9B80-8E072BE5A442}"/>
    <dgm:cxn modelId="{1425B089-79F4-426E-8EC4-F07990A66ECC}" type="presOf" srcId="{0E7C1DF7-BA9B-46AE-803D-44D3A95C5CCA}" destId="{54A21D68-CA75-4263-AEA4-380A925F8EC9}" srcOrd="0" destOrd="0" presId="urn:microsoft.com/office/officeart/2005/8/layout/chevron2"/>
    <dgm:cxn modelId="{7637D5FE-A7A9-46BD-9CCF-16EE3C874F4F}" type="presParOf" srcId="{35D86505-1E80-4C88-92A1-F634CD44F358}" destId="{A1DFDD26-42CC-497B-9329-B4AE8B9356FC}" srcOrd="0" destOrd="0" presId="urn:microsoft.com/office/officeart/2005/8/layout/chevron2"/>
    <dgm:cxn modelId="{0CD92FAF-BBC4-4F79-9C75-BC4AF8867C54}" type="presParOf" srcId="{A1DFDD26-42CC-497B-9329-B4AE8B9356FC}" destId="{DF003C31-4D11-43FD-A410-4878B89B98CC}" srcOrd="0" destOrd="0" presId="urn:microsoft.com/office/officeart/2005/8/layout/chevron2"/>
    <dgm:cxn modelId="{1113185A-2052-4B9C-A695-0A156EE03FAE}" type="presParOf" srcId="{A1DFDD26-42CC-497B-9329-B4AE8B9356FC}" destId="{E4F2D372-7A15-4FDA-A3F8-8C50299A3C5C}" srcOrd="1" destOrd="0" presId="urn:microsoft.com/office/officeart/2005/8/layout/chevron2"/>
    <dgm:cxn modelId="{0D3C176C-AF6A-4CF8-AE1E-19146178A714}" type="presParOf" srcId="{35D86505-1E80-4C88-92A1-F634CD44F358}" destId="{DBE4A156-88E3-4F37-8518-218190F4599B}" srcOrd="1" destOrd="0" presId="urn:microsoft.com/office/officeart/2005/8/layout/chevron2"/>
    <dgm:cxn modelId="{C1DEF6AF-B1C6-477A-988F-641A14400D2D}" type="presParOf" srcId="{35D86505-1E80-4C88-92A1-F634CD44F358}" destId="{7CFFE5A6-7212-4BA7-8333-54A904023C7A}" srcOrd="2" destOrd="0" presId="urn:microsoft.com/office/officeart/2005/8/layout/chevron2"/>
    <dgm:cxn modelId="{6CE557DB-A596-499A-B9A5-D3269B312DB9}" type="presParOf" srcId="{7CFFE5A6-7212-4BA7-8333-54A904023C7A}" destId="{97FB33BF-DAA1-4139-A34B-5FF74BDCC161}" srcOrd="0" destOrd="0" presId="urn:microsoft.com/office/officeart/2005/8/layout/chevron2"/>
    <dgm:cxn modelId="{9B9417C2-6CEC-4B65-9B11-128510800F2D}" type="presParOf" srcId="{7CFFE5A6-7212-4BA7-8333-54A904023C7A}" destId="{54A21D68-CA75-4263-AEA4-380A925F8EC9}" srcOrd="1" destOrd="0" presId="urn:microsoft.com/office/officeart/2005/8/layout/chevron2"/>
    <dgm:cxn modelId="{3B4FC9AA-CECD-47E9-A70E-CF1F150878E2}" type="presParOf" srcId="{35D86505-1E80-4C88-92A1-F634CD44F358}" destId="{07F06F60-EB7C-455A-8C52-0B6A205BB51E}" srcOrd="3" destOrd="0" presId="urn:microsoft.com/office/officeart/2005/8/layout/chevron2"/>
    <dgm:cxn modelId="{EB46691B-A045-4305-93C8-7367AFA37090}" type="presParOf" srcId="{35D86505-1E80-4C88-92A1-F634CD44F358}" destId="{2CF1C20D-A86B-42D7-A85B-A5FADCC687C7}" srcOrd="4" destOrd="0" presId="urn:microsoft.com/office/officeart/2005/8/layout/chevron2"/>
    <dgm:cxn modelId="{A0F474FF-DB8A-4E2B-A71B-7179EFAD5BBE}" type="presParOf" srcId="{2CF1C20D-A86B-42D7-A85B-A5FADCC687C7}" destId="{BFA3E2AE-A1A5-4ADF-A7E9-7985904875FE}" srcOrd="0" destOrd="0" presId="urn:microsoft.com/office/officeart/2005/8/layout/chevron2"/>
    <dgm:cxn modelId="{12F53024-A8D2-4345-ABEC-BE55222955FB}" type="presParOf" srcId="{2CF1C20D-A86B-42D7-A85B-A5FADCC687C7}" destId="{02C16026-F621-4442-A1B4-3CC88DBC2A83}" srcOrd="1" destOrd="0" presId="urn:microsoft.com/office/officeart/2005/8/layout/chevron2"/>
    <dgm:cxn modelId="{C2678988-7548-4A91-AD5B-40447284ACE3}" type="presParOf" srcId="{35D86505-1E80-4C88-92A1-F634CD44F358}" destId="{1A332A5E-1AB1-4EB8-8A5D-36710C73FFB7}" srcOrd="5" destOrd="0" presId="urn:microsoft.com/office/officeart/2005/8/layout/chevron2"/>
    <dgm:cxn modelId="{302E7FC6-C34C-45C0-A021-69028EE3E5F1}" type="presParOf" srcId="{35D86505-1E80-4C88-92A1-F634CD44F358}" destId="{324ECACA-B686-411F-AC63-BA8BD897A2FD}" srcOrd="6" destOrd="0" presId="urn:microsoft.com/office/officeart/2005/8/layout/chevron2"/>
    <dgm:cxn modelId="{392CC73F-1FB5-4092-BE1D-1BE3CDD17C21}" type="presParOf" srcId="{324ECACA-B686-411F-AC63-BA8BD897A2FD}" destId="{26E015C9-9B9E-4606-8109-E606A8E63C5A}" srcOrd="0" destOrd="0" presId="urn:microsoft.com/office/officeart/2005/8/layout/chevron2"/>
    <dgm:cxn modelId="{2473BDC2-AE48-42EB-A1BF-E88D10AF5D6F}" type="presParOf" srcId="{324ECACA-B686-411F-AC63-BA8BD897A2FD}" destId="{7D3D2475-5795-4915-97A5-9034CD720BE0}" srcOrd="1" destOrd="0" presId="urn:microsoft.com/office/officeart/2005/8/layout/chevron2"/>
    <dgm:cxn modelId="{6E57656C-FB0C-4502-B1B6-3E3D01FDC4B2}" type="presParOf" srcId="{35D86505-1E80-4C88-92A1-F634CD44F358}" destId="{BAEC1C51-87AA-49F1-83A0-CA891342A5BF}" srcOrd="7" destOrd="0" presId="urn:microsoft.com/office/officeart/2005/8/layout/chevron2"/>
    <dgm:cxn modelId="{CD120515-36A6-412A-9D90-377F72DB9F0A}" type="presParOf" srcId="{35D86505-1E80-4C88-92A1-F634CD44F358}" destId="{92C30080-B615-4154-BB28-0C37A267ACBC}" srcOrd="8" destOrd="0" presId="urn:microsoft.com/office/officeart/2005/8/layout/chevron2"/>
    <dgm:cxn modelId="{6A00BADB-5CB9-4CDB-BF99-1C4311EA1598}" type="presParOf" srcId="{92C30080-B615-4154-BB28-0C37A267ACBC}" destId="{21B1B8E2-779F-4EC8-91B3-461A4F1663C1}" srcOrd="0" destOrd="0" presId="urn:microsoft.com/office/officeart/2005/8/layout/chevron2"/>
    <dgm:cxn modelId="{EED35FE0-CF78-48D0-BF89-2CC373A9DFDA}" type="presParOf" srcId="{92C30080-B615-4154-BB28-0C37A267ACBC}" destId="{23943688-1DDA-4635-90D0-8DB1EB5D80B4}" srcOrd="1" destOrd="0" presId="urn:microsoft.com/office/officeart/2005/8/layout/chevron2"/>
    <dgm:cxn modelId="{F310D9FF-0DD8-4022-8586-4F826F3B3183}" type="presParOf" srcId="{35D86505-1E80-4C88-92A1-F634CD44F358}" destId="{32127CE3-3088-4001-85FF-8827EC9B101B}" srcOrd="9" destOrd="0" presId="urn:microsoft.com/office/officeart/2005/8/layout/chevron2"/>
    <dgm:cxn modelId="{4AE00614-FE19-43CF-9D53-473AB68AFC3D}" type="presParOf" srcId="{35D86505-1E80-4C88-92A1-F634CD44F358}" destId="{BE5F3CA7-221B-400B-AF3C-8691373A30D7}" srcOrd="10" destOrd="0" presId="urn:microsoft.com/office/officeart/2005/8/layout/chevron2"/>
    <dgm:cxn modelId="{3EF6B9F6-7E34-4413-990D-5685FBDE11CB}" type="presParOf" srcId="{BE5F3CA7-221B-400B-AF3C-8691373A30D7}" destId="{79D72019-9857-4A6B-9207-0952142E6C7D}" srcOrd="0" destOrd="0" presId="urn:microsoft.com/office/officeart/2005/8/layout/chevron2"/>
    <dgm:cxn modelId="{728606AB-1E73-42D9-B7F8-0F971D2CA26F}" type="presParOf" srcId="{BE5F3CA7-221B-400B-AF3C-8691373A30D7}" destId="{162CADF0-A0A0-4D0F-A39A-98214E59E586}" srcOrd="1" destOrd="0" presId="urn:microsoft.com/office/officeart/2005/8/layout/chevron2"/>
    <dgm:cxn modelId="{5FD8D429-AB2E-48EF-89BE-18FAA32A6226}" type="presParOf" srcId="{35D86505-1E80-4C88-92A1-F634CD44F358}" destId="{9156C1B4-4065-4AA6-ABD0-D1071180FA0C}" srcOrd="11" destOrd="0" presId="urn:microsoft.com/office/officeart/2005/8/layout/chevron2"/>
    <dgm:cxn modelId="{BD5D2E09-1F59-46A7-B570-779E91313393}" type="presParOf" srcId="{35D86505-1E80-4C88-92A1-F634CD44F358}" destId="{782B6784-850C-4137-A4CB-ABC7FBACD6ED}" srcOrd="12" destOrd="0" presId="urn:microsoft.com/office/officeart/2005/8/layout/chevron2"/>
    <dgm:cxn modelId="{01D7A12A-BB20-477D-824A-C5BF8BF6429C}" type="presParOf" srcId="{782B6784-850C-4137-A4CB-ABC7FBACD6ED}" destId="{8AD4557B-ED88-4C66-A33A-1F646120228B}" srcOrd="0" destOrd="0" presId="urn:microsoft.com/office/officeart/2005/8/layout/chevron2"/>
    <dgm:cxn modelId="{D173B5B8-538F-43A8-AC3E-77F5FFDD4281}" type="presParOf" srcId="{782B6784-850C-4137-A4CB-ABC7FBACD6ED}" destId="{C176FD34-8DEE-4913-A37C-1A1150E594F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D3E1A-C15D-495D-AC96-D8110DA370A7}">
      <dsp:nvSpPr>
        <dsp:cNvPr id="0" name=""/>
        <dsp:cNvSpPr/>
      </dsp:nvSpPr>
      <dsp:spPr>
        <a:xfrm>
          <a:off x="0" y="71469"/>
          <a:ext cx="6465486" cy="79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To understand more about tissue viability, the skin and pressure ulcers</a:t>
          </a:r>
          <a:endParaRPr lang="en-GB" sz="2000" kern="1200" dirty="0"/>
        </a:p>
      </dsp:txBody>
      <dsp:txXfrm>
        <a:off x="38838" y="110307"/>
        <a:ext cx="6387810" cy="717924"/>
      </dsp:txXfrm>
    </dsp:sp>
    <dsp:sp modelId="{99A6BA2E-7014-46E0-9BE1-485B5CE94EA5}">
      <dsp:nvSpPr>
        <dsp:cNvPr id="0" name=""/>
        <dsp:cNvSpPr/>
      </dsp:nvSpPr>
      <dsp:spPr>
        <a:xfrm>
          <a:off x="0" y="924669"/>
          <a:ext cx="6465486" cy="79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To be able to recognise and score pressure ulcers using the Pressure </a:t>
          </a:r>
          <a:r>
            <a:rPr lang="en-GB" sz="2000" kern="1200" dirty="0" smtClean="0"/>
            <a:t>ulcer categories</a:t>
          </a:r>
          <a:endParaRPr lang="en-GB" sz="2000" kern="1200" dirty="0"/>
        </a:p>
      </dsp:txBody>
      <dsp:txXfrm>
        <a:off x="38838" y="963507"/>
        <a:ext cx="6387810" cy="717924"/>
      </dsp:txXfrm>
    </dsp:sp>
    <dsp:sp modelId="{DFE946CB-0D2F-41CF-98F4-2389CD7105EE}">
      <dsp:nvSpPr>
        <dsp:cNvPr id="0" name=""/>
        <dsp:cNvSpPr/>
      </dsp:nvSpPr>
      <dsp:spPr>
        <a:xfrm>
          <a:off x="0" y="1777869"/>
          <a:ext cx="6465486" cy="79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To understand how pressure ulcers are caused and the different risk factors that can contribute </a:t>
          </a:r>
          <a:endParaRPr lang="en-GB" sz="2000" kern="1200" dirty="0"/>
        </a:p>
      </dsp:txBody>
      <dsp:txXfrm>
        <a:off x="38838" y="1816707"/>
        <a:ext cx="6387810" cy="717924"/>
      </dsp:txXfrm>
    </dsp:sp>
    <dsp:sp modelId="{5DE8A70C-C9E3-46C6-BFE1-38402F2829D7}">
      <dsp:nvSpPr>
        <dsp:cNvPr id="0" name=""/>
        <dsp:cNvSpPr/>
      </dsp:nvSpPr>
      <dsp:spPr>
        <a:xfrm>
          <a:off x="0" y="2631069"/>
          <a:ext cx="6465486" cy="79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To identify the actions that we can do to prevent pressure ulcers from occurring </a:t>
          </a:r>
          <a:endParaRPr lang="en-GB" sz="2000" kern="1200" dirty="0"/>
        </a:p>
      </dsp:txBody>
      <dsp:txXfrm>
        <a:off x="38838" y="2669907"/>
        <a:ext cx="6387810" cy="717924"/>
      </dsp:txXfrm>
    </dsp:sp>
    <dsp:sp modelId="{FE21A8AF-BA08-4245-9925-5626DDF7590F}">
      <dsp:nvSpPr>
        <dsp:cNvPr id="0" name=""/>
        <dsp:cNvSpPr/>
      </dsp:nvSpPr>
      <dsp:spPr>
        <a:xfrm>
          <a:off x="0" y="3484269"/>
          <a:ext cx="6465486" cy="795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To understand and implement the Purpose T tool into tissue viability assessments and care plans</a:t>
          </a:r>
          <a:endParaRPr lang="en-GB" sz="2000" kern="1200" dirty="0"/>
        </a:p>
      </dsp:txBody>
      <dsp:txXfrm>
        <a:off x="38838" y="3523107"/>
        <a:ext cx="6387810" cy="7179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23639-AD00-41B2-94E6-11FCDB74358C}">
      <dsp:nvSpPr>
        <dsp:cNvPr id="0" name=""/>
        <dsp:cNvSpPr/>
      </dsp:nvSpPr>
      <dsp:spPr>
        <a:xfrm>
          <a:off x="0" y="150366"/>
          <a:ext cx="6073601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The actions taken to maintain and manage skin integrity.</a:t>
          </a:r>
          <a:endParaRPr lang="en-GB" sz="1900" kern="1200" dirty="0"/>
        </a:p>
      </dsp:txBody>
      <dsp:txXfrm>
        <a:off x="36845" y="187211"/>
        <a:ext cx="5999911" cy="681087"/>
      </dsp:txXfrm>
    </dsp:sp>
    <dsp:sp modelId="{3AE99631-133E-4728-BDE0-F28932735402}">
      <dsp:nvSpPr>
        <dsp:cNvPr id="0" name=""/>
        <dsp:cNvSpPr/>
      </dsp:nvSpPr>
      <dsp:spPr>
        <a:xfrm>
          <a:off x="0" y="971846"/>
          <a:ext cx="6073601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Involves the management of acute and chronic wounds and the prevention and management of pressure damage.</a:t>
          </a:r>
          <a:endParaRPr lang="en-GB" sz="1900" kern="1200" dirty="0"/>
        </a:p>
      </dsp:txBody>
      <dsp:txXfrm>
        <a:off x="36845" y="1008691"/>
        <a:ext cx="5999911" cy="681087"/>
      </dsp:txXfrm>
    </dsp:sp>
    <dsp:sp modelId="{97F935BF-9AE9-44BC-877B-E672E9904C64}">
      <dsp:nvSpPr>
        <dsp:cNvPr id="0" name=""/>
        <dsp:cNvSpPr/>
      </dsp:nvSpPr>
      <dsp:spPr>
        <a:xfrm>
          <a:off x="0" y="1769362"/>
          <a:ext cx="6073601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smtClean="0"/>
            <a:t>In the UK, each year, approximately 700,000 people are reported to have a pressure sore.</a:t>
          </a:r>
          <a:endParaRPr lang="en-GB" sz="1900" kern="1200"/>
        </a:p>
      </dsp:txBody>
      <dsp:txXfrm>
        <a:off x="36845" y="1806207"/>
        <a:ext cx="5999911" cy="681087"/>
      </dsp:txXfrm>
    </dsp:sp>
    <dsp:sp modelId="{01CAED6C-0013-429D-8133-A5967603F840}">
      <dsp:nvSpPr>
        <dsp:cNvPr id="0" name=""/>
        <dsp:cNvSpPr/>
      </dsp:nvSpPr>
      <dsp:spPr>
        <a:xfrm>
          <a:off x="0" y="2578860"/>
          <a:ext cx="6073601" cy="7547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smtClean="0"/>
            <a:t>It is estimated that 80% of these would have been avoidable with the use of preventative measures.</a:t>
          </a:r>
          <a:endParaRPr lang="en-GB" sz="1900" kern="1200"/>
        </a:p>
      </dsp:txBody>
      <dsp:txXfrm>
        <a:off x="36845" y="2615705"/>
        <a:ext cx="5999911" cy="681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A8F27A-E6B7-4216-A2EC-E8CA86E2A39A}">
      <dsp:nvSpPr>
        <dsp:cNvPr id="0" name=""/>
        <dsp:cNvSpPr/>
      </dsp:nvSpPr>
      <dsp:spPr>
        <a:xfrm>
          <a:off x="0" y="397509"/>
          <a:ext cx="4263028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115197-2730-4E19-8ACF-31256655CE03}">
      <dsp:nvSpPr>
        <dsp:cNvPr id="0" name=""/>
        <dsp:cNvSpPr/>
      </dsp:nvSpPr>
      <dsp:spPr>
        <a:xfrm>
          <a:off x="213151" y="146589"/>
          <a:ext cx="2984119" cy="50184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793" tIns="0" rIns="112793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smtClean="0"/>
            <a:t>Largest organ in the body.</a:t>
          </a:r>
          <a:endParaRPr lang="en-GB" sz="1700" kern="1200"/>
        </a:p>
      </dsp:txBody>
      <dsp:txXfrm>
        <a:off x="237649" y="171087"/>
        <a:ext cx="2935123" cy="452844"/>
      </dsp:txXfrm>
    </dsp:sp>
    <dsp:sp modelId="{0FE6D474-D60E-481A-80CC-068864E8D0CC}">
      <dsp:nvSpPr>
        <dsp:cNvPr id="0" name=""/>
        <dsp:cNvSpPr/>
      </dsp:nvSpPr>
      <dsp:spPr>
        <a:xfrm>
          <a:off x="0" y="1168629"/>
          <a:ext cx="4263028" cy="963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240708"/>
              <a:satOff val="5083"/>
              <a:lumOff val="13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858" tIns="354076" rIns="330858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Epidermis, dermis, subcutaneous tissue (hypodermis)</a:t>
          </a:r>
          <a:endParaRPr lang="en-GB" sz="1700" kern="1200" dirty="0"/>
        </a:p>
      </dsp:txBody>
      <dsp:txXfrm>
        <a:off x="0" y="1168629"/>
        <a:ext cx="4263028" cy="963900"/>
      </dsp:txXfrm>
    </dsp:sp>
    <dsp:sp modelId="{C5F9B67F-F726-4D69-81EB-0BC32D135731}">
      <dsp:nvSpPr>
        <dsp:cNvPr id="0" name=""/>
        <dsp:cNvSpPr/>
      </dsp:nvSpPr>
      <dsp:spPr>
        <a:xfrm>
          <a:off x="213151" y="917709"/>
          <a:ext cx="2984119" cy="501840"/>
        </a:xfrm>
        <a:prstGeom prst="roundRect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793" tIns="0" rIns="112793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smtClean="0"/>
            <a:t>Has 3 layers,</a:t>
          </a:r>
          <a:endParaRPr lang="en-GB" sz="1700" kern="1200" dirty="0"/>
        </a:p>
      </dsp:txBody>
      <dsp:txXfrm>
        <a:off x="237649" y="942207"/>
        <a:ext cx="2935123" cy="452844"/>
      </dsp:txXfrm>
    </dsp:sp>
    <dsp:sp modelId="{9CE3EDD8-0503-4D2D-B0BC-7EF07EEEA6B4}">
      <dsp:nvSpPr>
        <dsp:cNvPr id="0" name=""/>
        <dsp:cNvSpPr/>
      </dsp:nvSpPr>
      <dsp:spPr>
        <a:xfrm>
          <a:off x="0" y="2475249"/>
          <a:ext cx="4263028" cy="2249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858" tIns="354076" rIns="330858" bIns="120904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smtClean="0"/>
            <a:t>Protection from microbes, mechanical and environmental factors.</a:t>
          </a:r>
          <a:endParaRPr lang="en-GB" sz="1700" kern="120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Regulates body temperature, changes in peripheral circulation and fluid balance.</a:t>
          </a:r>
          <a:endParaRPr lang="en-GB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/>
            <a:t>Sensation – to detect changes in heat, cold, touch and pain.</a:t>
          </a:r>
          <a:endParaRPr lang="en-GB" sz="1700" kern="1200" dirty="0"/>
        </a:p>
      </dsp:txBody>
      <dsp:txXfrm>
        <a:off x="0" y="2475249"/>
        <a:ext cx="4263028" cy="2249100"/>
      </dsp:txXfrm>
    </dsp:sp>
    <dsp:sp modelId="{4E1348EC-9DEB-41C1-8D23-0ED3D87917EA}">
      <dsp:nvSpPr>
        <dsp:cNvPr id="0" name=""/>
        <dsp:cNvSpPr/>
      </dsp:nvSpPr>
      <dsp:spPr>
        <a:xfrm>
          <a:off x="213151" y="2224329"/>
          <a:ext cx="2984119" cy="501840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793" tIns="0" rIns="112793" bIns="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smtClean="0"/>
            <a:t>Has 3 functions,</a:t>
          </a:r>
          <a:endParaRPr lang="en-GB" sz="1700" kern="1200"/>
        </a:p>
      </dsp:txBody>
      <dsp:txXfrm>
        <a:off x="237649" y="2248827"/>
        <a:ext cx="2935123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DE61E-784A-4D6E-A303-0F9B93E0405C}">
      <dsp:nvSpPr>
        <dsp:cNvPr id="0" name=""/>
        <dsp:cNvSpPr/>
      </dsp:nvSpPr>
      <dsp:spPr>
        <a:xfrm>
          <a:off x="-4919424" y="-605773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F0AD12-C3FD-4831-92A9-CB51BC488E6B}">
      <dsp:nvSpPr>
        <dsp:cNvPr id="0" name=""/>
        <dsp:cNvSpPr/>
      </dsp:nvSpPr>
      <dsp:spPr>
        <a:xfrm>
          <a:off x="411090" y="271871"/>
          <a:ext cx="6505881" cy="5440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72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The first sign of skin damage is often a red mark on white skin and a purple or blue mark on darker skin tones.</a:t>
          </a:r>
          <a:endParaRPr lang="en-GB" sz="1600" kern="1200" dirty="0"/>
        </a:p>
      </dsp:txBody>
      <dsp:txXfrm>
        <a:off x="411090" y="271871"/>
        <a:ext cx="6505881" cy="544091"/>
      </dsp:txXfrm>
    </dsp:sp>
    <dsp:sp modelId="{A60B0BE4-A1AC-4CBE-B98F-71439D27E698}">
      <dsp:nvSpPr>
        <dsp:cNvPr id="0" name=""/>
        <dsp:cNvSpPr/>
      </dsp:nvSpPr>
      <dsp:spPr>
        <a:xfrm>
          <a:off x="71032" y="203860"/>
          <a:ext cx="680114" cy="6801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D7CBDE-00AD-428F-84A3-46CA692B2FD8}">
      <dsp:nvSpPr>
        <dsp:cNvPr id="0" name=""/>
        <dsp:cNvSpPr/>
      </dsp:nvSpPr>
      <dsp:spPr>
        <a:xfrm>
          <a:off x="800969" y="1087747"/>
          <a:ext cx="6116001" cy="54409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72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smtClean="0"/>
            <a:t>A blanch test involves pressing a finger lightly on the affected area, holding for 5 seconds then lifting the finger away.</a:t>
          </a:r>
          <a:endParaRPr lang="en-GB" sz="1600" kern="1200"/>
        </a:p>
      </dsp:txBody>
      <dsp:txXfrm>
        <a:off x="800969" y="1087747"/>
        <a:ext cx="6116001" cy="544091"/>
      </dsp:txXfrm>
    </dsp:sp>
    <dsp:sp modelId="{C71467D6-D3DA-4996-80F4-A24138FA2C83}">
      <dsp:nvSpPr>
        <dsp:cNvPr id="0" name=""/>
        <dsp:cNvSpPr/>
      </dsp:nvSpPr>
      <dsp:spPr>
        <a:xfrm>
          <a:off x="460912" y="1019736"/>
          <a:ext cx="680114" cy="6801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1F78C1-8F60-414E-BAA4-E3FCAC4D95AB}">
      <dsp:nvSpPr>
        <dsp:cNvPr id="0" name=""/>
        <dsp:cNvSpPr/>
      </dsp:nvSpPr>
      <dsp:spPr>
        <a:xfrm>
          <a:off x="920631" y="1903623"/>
          <a:ext cx="5996339" cy="54409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72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smtClean="0"/>
            <a:t>If the skin goes pale (blanched) and then returns to its original colour, this is not currently pressure damage.</a:t>
          </a:r>
          <a:endParaRPr lang="en-GB" sz="1600" kern="1200"/>
        </a:p>
      </dsp:txBody>
      <dsp:txXfrm>
        <a:off x="920631" y="1903623"/>
        <a:ext cx="5996339" cy="544091"/>
      </dsp:txXfrm>
    </dsp:sp>
    <dsp:sp modelId="{3C3C88EE-597B-4820-9AB2-4FF91B563865}">
      <dsp:nvSpPr>
        <dsp:cNvPr id="0" name=""/>
        <dsp:cNvSpPr/>
      </dsp:nvSpPr>
      <dsp:spPr>
        <a:xfrm>
          <a:off x="580574" y="1835611"/>
          <a:ext cx="680114" cy="6801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C9A03-B5CF-4035-BA2A-956BA854C1F9}">
      <dsp:nvSpPr>
        <dsp:cNvPr id="0" name=""/>
        <dsp:cNvSpPr/>
      </dsp:nvSpPr>
      <dsp:spPr>
        <a:xfrm>
          <a:off x="800969" y="2719499"/>
          <a:ext cx="6116001" cy="544091"/>
        </a:xfrm>
        <a:prstGeom prst="rect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72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If the skin does not change colour (non – </a:t>
          </a:r>
          <a:r>
            <a:rPr lang="en-GB" sz="1600" kern="1200" dirty="0" err="1" smtClean="0"/>
            <a:t>blanchable</a:t>
          </a:r>
          <a:r>
            <a:rPr lang="en-GB" sz="1600" kern="1200" dirty="0" smtClean="0"/>
            <a:t>), this is a category 1 pressure ulcer.</a:t>
          </a:r>
          <a:endParaRPr lang="en-GB" sz="1600" kern="1200" dirty="0"/>
        </a:p>
      </dsp:txBody>
      <dsp:txXfrm>
        <a:off x="800969" y="2719499"/>
        <a:ext cx="6116001" cy="544091"/>
      </dsp:txXfrm>
    </dsp:sp>
    <dsp:sp modelId="{3D11D390-27BC-4C65-B85C-5D3DDDB88221}">
      <dsp:nvSpPr>
        <dsp:cNvPr id="0" name=""/>
        <dsp:cNvSpPr/>
      </dsp:nvSpPr>
      <dsp:spPr>
        <a:xfrm>
          <a:off x="460912" y="2651487"/>
          <a:ext cx="680114" cy="6801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F65B42-8618-459D-8C8A-E2A79605384B}">
      <dsp:nvSpPr>
        <dsp:cNvPr id="0" name=""/>
        <dsp:cNvSpPr/>
      </dsp:nvSpPr>
      <dsp:spPr>
        <a:xfrm>
          <a:off x="411090" y="3535375"/>
          <a:ext cx="6505881" cy="544091"/>
        </a:xfrm>
        <a:prstGeom prst="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72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Please remember that in darker skin tones, the blanch test has limited value.</a:t>
          </a:r>
          <a:endParaRPr lang="en-GB" sz="1600" kern="1200" dirty="0"/>
        </a:p>
      </dsp:txBody>
      <dsp:txXfrm>
        <a:off x="411090" y="3535375"/>
        <a:ext cx="6505881" cy="544091"/>
      </dsp:txXfrm>
    </dsp:sp>
    <dsp:sp modelId="{B550A64C-E7C3-4627-98B9-25310BDCD1A3}">
      <dsp:nvSpPr>
        <dsp:cNvPr id="0" name=""/>
        <dsp:cNvSpPr/>
      </dsp:nvSpPr>
      <dsp:spPr>
        <a:xfrm>
          <a:off x="71032" y="3467363"/>
          <a:ext cx="680114" cy="6801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58CDB-3D0B-4478-AA58-106FFA9800A3}">
      <dsp:nvSpPr>
        <dsp:cNvPr id="0" name=""/>
        <dsp:cNvSpPr/>
      </dsp:nvSpPr>
      <dsp:spPr>
        <a:xfrm>
          <a:off x="0" y="244324"/>
          <a:ext cx="4419600" cy="695565"/>
        </a:xfrm>
        <a:prstGeom prst="roundRect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smtClean="0"/>
            <a:t>Direct pressure </a:t>
          </a:r>
          <a:endParaRPr lang="en-GB" sz="2900" kern="1200"/>
        </a:p>
      </dsp:txBody>
      <dsp:txXfrm>
        <a:off x="33955" y="278279"/>
        <a:ext cx="4351690" cy="627655"/>
      </dsp:txXfrm>
    </dsp:sp>
    <dsp:sp modelId="{0CD69AD6-4F68-44A2-B870-4D3CAF4588E4}">
      <dsp:nvSpPr>
        <dsp:cNvPr id="0" name=""/>
        <dsp:cNvSpPr/>
      </dsp:nvSpPr>
      <dsp:spPr>
        <a:xfrm>
          <a:off x="0" y="1059714"/>
          <a:ext cx="4419600" cy="695565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Pressure + friction or shear</a:t>
          </a:r>
          <a:endParaRPr lang="en-GB" sz="2900" kern="1200" dirty="0"/>
        </a:p>
      </dsp:txBody>
      <dsp:txXfrm>
        <a:off x="33955" y="1093669"/>
        <a:ext cx="4351690" cy="6276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1C8A9-6A91-4D93-BA66-7BAE3A4EE9E3}">
      <dsp:nvSpPr>
        <dsp:cNvPr id="0" name=""/>
        <dsp:cNvSpPr/>
      </dsp:nvSpPr>
      <dsp:spPr>
        <a:xfrm>
          <a:off x="0" y="0"/>
          <a:ext cx="3465830" cy="257400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A  bony area presses down through the tissue layers against the hard surface, this pinches the blood vessels and restricts blood flow, oxygen and nutrients to the area.</a:t>
          </a:r>
          <a:endParaRPr lang="en-GB" sz="2200" kern="1200" dirty="0"/>
        </a:p>
      </dsp:txBody>
      <dsp:txXfrm>
        <a:off x="125652" y="125652"/>
        <a:ext cx="3214526" cy="2322696"/>
      </dsp:txXfrm>
    </dsp:sp>
    <dsp:sp modelId="{9EF68CCC-3946-41B8-A2BC-412AFD54D1DC}">
      <dsp:nvSpPr>
        <dsp:cNvPr id="0" name=""/>
        <dsp:cNvSpPr/>
      </dsp:nvSpPr>
      <dsp:spPr>
        <a:xfrm>
          <a:off x="0" y="2674867"/>
          <a:ext cx="3465830" cy="25740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smtClean="0"/>
            <a:t>If the pressure is not relieved regularly the tissues start to break down causing a pressure ulcer to develop.</a:t>
          </a:r>
          <a:endParaRPr lang="en-GB" sz="2200" kern="1200"/>
        </a:p>
      </dsp:txBody>
      <dsp:txXfrm>
        <a:off x="125652" y="2800519"/>
        <a:ext cx="3214526" cy="23226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911ABE-C552-4F31-B37D-E526C8CE4F61}">
      <dsp:nvSpPr>
        <dsp:cNvPr id="0" name=""/>
        <dsp:cNvSpPr/>
      </dsp:nvSpPr>
      <dsp:spPr>
        <a:xfrm>
          <a:off x="0" y="53406"/>
          <a:ext cx="3526790" cy="149877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smtClean="0"/>
            <a:t>Pressure that occurs when layers of skin are forced to slide over one another or over deeper tissues.</a:t>
          </a:r>
          <a:endParaRPr lang="en-GB" sz="2100" kern="1200"/>
        </a:p>
      </dsp:txBody>
      <dsp:txXfrm>
        <a:off x="73164" y="126570"/>
        <a:ext cx="3380462" cy="1352442"/>
      </dsp:txXfrm>
    </dsp:sp>
    <dsp:sp modelId="{7B1A7A1B-1D42-41B8-A6E0-806374EA42EC}">
      <dsp:nvSpPr>
        <dsp:cNvPr id="0" name=""/>
        <dsp:cNvSpPr/>
      </dsp:nvSpPr>
      <dsp:spPr>
        <a:xfrm>
          <a:off x="0" y="1612656"/>
          <a:ext cx="3526790" cy="149877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/>
            <a:t>Causes the internal tissues to stretch and tear causing damage.</a:t>
          </a:r>
          <a:endParaRPr lang="en-GB" sz="2100" kern="1200" dirty="0"/>
        </a:p>
      </dsp:txBody>
      <dsp:txXfrm>
        <a:off x="73164" y="1685820"/>
        <a:ext cx="3380462" cy="1352442"/>
      </dsp:txXfrm>
    </dsp:sp>
    <dsp:sp modelId="{38F5A6C2-A54E-4069-A813-2259DA9BE498}">
      <dsp:nvSpPr>
        <dsp:cNvPr id="0" name=""/>
        <dsp:cNvSpPr/>
      </dsp:nvSpPr>
      <dsp:spPr>
        <a:xfrm>
          <a:off x="0" y="3171906"/>
          <a:ext cx="3526790" cy="149877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 smtClean="0"/>
            <a:t>For example, someone slouching or slipping down the bed, or being pulled up out of the bed or a chair.</a:t>
          </a:r>
          <a:endParaRPr lang="en-GB" sz="2100" kern="1200" dirty="0"/>
        </a:p>
      </dsp:txBody>
      <dsp:txXfrm>
        <a:off x="73164" y="3245070"/>
        <a:ext cx="3380462" cy="13524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BD7ED-DC37-4CB0-90F0-3CB7CAD016AB}">
      <dsp:nvSpPr>
        <dsp:cNvPr id="0" name=""/>
        <dsp:cNvSpPr/>
      </dsp:nvSpPr>
      <dsp:spPr>
        <a:xfrm>
          <a:off x="0" y="583711"/>
          <a:ext cx="3608070" cy="155003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Caused by something rubbing against the skin such as a mattress or clothing.</a:t>
          </a:r>
          <a:endParaRPr lang="en-GB" sz="2200" kern="1200" dirty="0"/>
        </a:p>
      </dsp:txBody>
      <dsp:txXfrm>
        <a:off x="75666" y="659377"/>
        <a:ext cx="3456738" cy="1398698"/>
      </dsp:txXfrm>
    </dsp:sp>
    <dsp:sp modelId="{41E936FF-8D80-42FB-A9CD-42C8D7620091}">
      <dsp:nvSpPr>
        <dsp:cNvPr id="0" name=""/>
        <dsp:cNvSpPr/>
      </dsp:nvSpPr>
      <dsp:spPr>
        <a:xfrm>
          <a:off x="0" y="2197101"/>
          <a:ext cx="3608070" cy="1550030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smtClean="0"/>
            <a:t>This causes skin stripping where the top layers of the skin are damaged. </a:t>
          </a:r>
          <a:endParaRPr lang="en-GB" sz="2200" kern="1200"/>
        </a:p>
      </dsp:txBody>
      <dsp:txXfrm>
        <a:off x="75666" y="2272767"/>
        <a:ext cx="3456738" cy="1398698"/>
      </dsp:txXfrm>
    </dsp:sp>
    <dsp:sp modelId="{1FAC4D9C-6EAC-4CD0-B459-AB98064B0B48}">
      <dsp:nvSpPr>
        <dsp:cNvPr id="0" name=""/>
        <dsp:cNvSpPr/>
      </dsp:nvSpPr>
      <dsp:spPr>
        <a:xfrm>
          <a:off x="0" y="3810492"/>
          <a:ext cx="3608070" cy="1550030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Skin damage due to friction alone leads to superficial abrasions and a vulnerability to pressure ulcers.</a:t>
          </a:r>
          <a:endParaRPr lang="en-GB" sz="2200" kern="1200"/>
        </a:p>
      </dsp:txBody>
      <dsp:txXfrm>
        <a:off x="75666" y="3886158"/>
        <a:ext cx="3456738" cy="139869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CDCE92-0E04-4E31-AA53-FFC2A1FA6BD1}">
      <dsp:nvSpPr>
        <dsp:cNvPr id="0" name=""/>
        <dsp:cNvSpPr/>
      </dsp:nvSpPr>
      <dsp:spPr>
        <a:xfrm>
          <a:off x="3983" y="1027865"/>
          <a:ext cx="3483423" cy="3483423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1704" tIns="24130" rIns="191704" bIns="24130" numCol="1" spcCol="1270" anchor="ctr" anchorCtr="1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smtClean="0"/>
            <a:t>Is their movement restricted?</a:t>
          </a:r>
          <a:endParaRPr lang="en-GB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smtClean="0"/>
            <a:t>Can they change position themselves?</a:t>
          </a:r>
          <a:endParaRPr lang="en-GB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/>
            <a:t>Do they spend a lot of time in bed or in their chair?</a:t>
          </a:r>
          <a:endParaRPr lang="en-GB" sz="15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smtClean="0"/>
            <a:t>Do they have a medical device?</a:t>
          </a:r>
          <a:endParaRPr lang="en-GB" sz="1500" kern="1200" dirty="0"/>
        </a:p>
      </dsp:txBody>
      <dsp:txXfrm>
        <a:off x="514118" y="1538000"/>
        <a:ext cx="2463153" cy="2463153"/>
      </dsp:txXfrm>
    </dsp:sp>
    <dsp:sp modelId="{61507D13-FA3F-4F1C-BDDE-603F7E57E3A5}">
      <dsp:nvSpPr>
        <dsp:cNvPr id="0" name=""/>
        <dsp:cNvSpPr/>
      </dsp:nvSpPr>
      <dsp:spPr>
        <a:xfrm>
          <a:off x="2790722" y="1027865"/>
          <a:ext cx="3483423" cy="348342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1704" tIns="24130" rIns="191704" bIns="24130" numCol="1" spcCol="1270" anchor="ctr" anchorCtr="1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smtClean="0"/>
            <a:t>Are they incontinent?</a:t>
          </a:r>
          <a:endParaRPr lang="en-GB" sz="1500" kern="120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smtClean="0"/>
            <a:t>Do they sweat a lot?</a:t>
          </a:r>
          <a:endParaRPr lang="en-GB" sz="1500" kern="120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smtClean="0"/>
            <a:t>Have they had previous skin damage?</a:t>
          </a:r>
          <a:endParaRPr lang="en-GB" sz="1500" kern="1200"/>
        </a:p>
      </dsp:txBody>
      <dsp:txXfrm>
        <a:off x="3300857" y="1538000"/>
        <a:ext cx="2463153" cy="2463153"/>
      </dsp:txXfrm>
    </dsp:sp>
    <dsp:sp modelId="{F6501685-D886-42D1-A262-6FF4116A450D}">
      <dsp:nvSpPr>
        <dsp:cNvPr id="0" name=""/>
        <dsp:cNvSpPr/>
      </dsp:nvSpPr>
      <dsp:spPr>
        <a:xfrm>
          <a:off x="5577461" y="1027865"/>
          <a:ext cx="3483423" cy="348342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1704" tIns="24130" rIns="191704" bIns="24130" numCol="1" spcCol="1270" anchor="ctr" anchorCtr="1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smtClean="0"/>
            <a:t>Are they unable to communicate?</a:t>
          </a:r>
          <a:endParaRPr lang="en-GB" sz="1500" kern="1200"/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500" kern="1200" dirty="0" smtClean="0"/>
            <a:t>Are they unable to feel parts of their body?</a:t>
          </a:r>
          <a:endParaRPr lang="en-GB" sz="1500" kern="1200" dirty="0"/>
        </a:p>
      </dsp:txBody>
      <dsp:txXfrm>
        <a:off x="6087596" y="1538000"/>
        <a:ext cx="2463153" cy="246315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B2576-BF77-4B53-AB3E-033F9A1994C7}">
      <dsp:nvSpPr>
        <dsp:cNvPr id="0" name=""/>
        <dsp:cNvSpPr/>
      </dsp:nvSpPr>
      <dsp:spPr>
        <a:xfrm rot="5400000">
          <a:off x="4892974" y="-1821533"/>
          <a:ext cx="1228405" cy="5183225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Prolonged pressure over bony and vulnerable areas can cause a pressure ulcer to develop.</a:t>
          </a: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Frequent position changes will relieve pressure and return blood flow.</a:t>
          </a: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CYP should be repositioned every 2 to 4 hours to relieve pressure </a:t>
          </a:r>
          <a:r>
            <a:rPr lang="en-GB" sz="1200" kern="1200" dirty="0" smtClean="0"/>
            <a:t>areas if they are unable to change their own position.</a:t>
          </a:r>
          <a:endParaRPr lang="en-GB" sz="1200" kern="1200" dirty="0"/>
        </a:p>
      </dsp:txBody>
      <dsp:txXfrm rot="-5400000">
        <a:off x="2915564" y="215843"/>
        <a:ext cx="5123259" cy="1108473"/>
      </dsp:txXfrm>
    </dsp:sp>
    <dsp:sp modelId="{42A399F5-465B-476E-912F-052EBB0739A6}">
      <dsp:nvSpPr>
        <dsp:cNvPr id="0" name=""/>
        <dsp:cNvSpPr/>
      </dsp:nvSpPr>
      <dsp:spPr>
        <a:xfrm>
          <a:off x="0" y="2326"/>
          <a:ext cx="2915564" cy="1535506"/>
        </a:xfrm>
        <a:prstGeom prst="roundRect">
          <a:avLst/>
        </a:prstGeom>
        <a:solidFill>
          <a:srgbClr val="CC6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Keep moving</a:t>
          </a:r>
          <a:endParaRPr lang="en-GB" sz="2400" kern="1200"/>
        </a:p>
      </dsp:txBody>
      <dsp:txXfrm>
        <a:off x="74957" y="77283"/>
        <a:ext cx="2765650" cy="1385592"/>
      </dsp:txXfrm>
    </dsp:sp>
    <dsp:sp modelId="{92EC966C-4A92-43D2-AA46-70F10A3D4789}">
      <dsp:nvSpPr>
        <dsp:cNvPr id="0" name=""/>
        <dsp:cNvSpPr/>
      </dsp:nvSpPr>
      <dsp:spPr>
        <a:xfrm rot="5400000">
          <a:off x="4740253" y="-209251"/>
          <a:ext cx="1533848" cy="5183225"/>
        </a:xfrm>
        <a:prstGeom prst="round2SameRect">
          <a:avLst/>
        </a:prstGeom>
        <a:solidFill>
          <a:srgbClr val="F9E4D3">
            <a:alpha val="90000"/>
          </a:srgbClr>
        </a:solidFill>
        <a:ln w="12700" cap="flat" cmpd="sng" algn="ctr">
          <a:solidFill>
            <a:schemeClr val="accent5">
              <a:tint val="40000"/>
              <a:alpha val="90000"/>
              <a:hueOff val="-3695877"/>
              <a:satOff val="-6408"/>
              <a:lumOff val="-6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When the skin is exposed to moisture for a significant period, this can cause damage to the skin.</a:t>
          </a: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The most common cause of moisture damage is incontinence.</a:t>
          </a: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Other sources of moisture damage </a:t>
          </a:r>
          <a:r>
            <a:rPr lang="en-GB" sz="1200" kern="1200" dirty="0" smtClean="0"/>
            <a:t>include; sweat, fluid leaking from a wound, saliva and mucus or fluid from the nose, gastrostomy site, tracheostomy site.</a:t>
          </a:r>
          <a:endParaRPr lang="en-GB" sz="1200" kern="1200" dirty="0"/>
        </a:p>
      </dsp:txBody>
      <dsp:txXfrm rot="-5400000">
        <a:off x="2915565" y="1690313"/>
        <a:ext cx="5108349" cy="1384096"/>
      </dsp:txXfrm>
    </dsp:sp>
    <dsp:sp modelId="{AE5F0C37-CC12-4F66-9AAA-F4569A2643D8}">
      <dsp:nvSpPr>
        <dsp:cNvPr id="0" name=""/>
        <dsp:cNvSpPr/>
      </dsp:nvSpPr>
      <dsp:spPr>
        <a:xfrm>
          <a:off x="0" y="1614608"/>
          <a:ext cx="2915564" cy="1535506"/>
        </a:xfrm>
        <a:prstGeom prst="roundRect">
          <a:avLst/>
        </a:prstGeom>
        <a:solidFill>
          <a:schemeClr val="accent2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Incontinence and moisture</a:t>
          </a:r>
          <a:endParaRPr lang="en-GB" sz="2400" kern="1200"/>
        </a:p>
      </dsp:txBody>
      <dsp:txXfrm>
        <a:off x="74957" y="1689565"/>
        <a:ext cx="2765650" cy="1385592"/>
      </dsp:txXfrm>
    </dsp:sp>
    <dsp:sp modelId="{529F57E5-9AAA-4DFD-89DD-E1C2B89E62D0}">
      <dsp:nvSpPr>
        <dsp:cNvPr id="0" name=""/>
        <dsp:cNvSpPr/>
      </dsp:nvSpPr>
      <dsp:spPr>
        <a:xfrm rot="5400000">
          <a:off x="4892974" y="1403030"/>
          <a:ext cx="1228405" cy="5183225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Vitamins are essential for wound healing and to maintain healthy skin.</a:t>
          </a: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Adequate fluid intake is necessary to prevent the skin becoming dry and brittle.</a:t>
          </a: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Unplanned weight loss can lead to loose weakened skin.</a:t>
          </a: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Being overweight has the potential to lead to higher levels of sweat, an increase in moisture damage and the risk of skin damage</a:t>
          </a:r>
          <a:r>
            <a:rPr lang="en-GB" sz="900" kern="1200" dirty="0" smtClean="0"/>
            <a:t>.</a:t>
          </a:r>
          <a:endParaRPr lang="en-GB" sz="900" kern="1200" dirty="0"/>
        </a:p>
      </dsp:txBody>
      <dsp:txXfrm rot="-5400000">
        <a:off x="2915564" y="3440406"/>
        <a:ext cx="5123259" cy="1108473"/>
      </dsp:txXfrm>
    </dsp:sp>
    <dsp:sp modelId="{A88E8FEC-EE5F-460A-B221-BEE4A3ADB1AB}">
      <dsp:nvSpPr>
        <dsp:cNvPr id="0" name=""/>
        <dsp:cNvSpPr/>
      </dsp:nvSpPr>
      <dsp:spPr>
        <a:xfrm>
          <a:off x="0" y="3226890"/>
          <a:ext cx="2915564" cy="1535506"/>
        </a:xfrm>
        <a:prstGeom prst="round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smtClean="0"/>
            <a:t>Nutrition/hydration</a:t>
          </a:r>
          <a:endParaRPr lang="en-GB" sz="2400" kern="1200"/>
        </a:p>
      </dsp:txBody>
      <dsp:txXfrm>
        <a:off x="74957" y="3301847"/>
        <a:ext cx="2765650" cy="138559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03C31-4D11-43FD-A410-4878B89B98CC}">
      <dsp:nvSpPr>
        <dsp:cNvPr id="0" name=""/>
        <dsp:cNvSpPr/>
      </dsp:nvSpPr>
      <dsp:spPr>
        <a:xfrm rot="5400000">
          <a:off x="-112053" y="114732"/>
          <a:ext cx="747022" cy="5229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</a:t>
          </a:r>
          <a:endParaRPr lang="en-US" sz="1400" kern="1200" dirty="0"/>
        </a:p>
      </dsp:txBody>
      <dsp:txXfrm rot="-5400000">
        <a:off x="1" y="264137"/>
        <a:ext cx="522915" cy="224107"/>
      </dsp:txXfrm>
    </dsp:sp>
    <dsp:sp modelId="{E4F2D372-7A15-4FDA-A3F8-8C50299A3C5C}">
      <dsp:nvSpPr>
        <dsp:cNvPr id="0" name=""/>
        <dsp:cNvSpPr/>
      </dsp:nvSpPr>
      <dsp:spPr>
        <a:xfrm rot="5400000">
          <a:off x="4015366" y="-3489770"/>
          <a:ext cx="485564" cy="74704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Assess Risk- </a:t>
          </a:r>
          <a:r>
            <a:rPr lang="en-US" sz="1500" kern="1200" dirty="0" smtClean="0"/>
            <a:t>screening every BCYP on every admission, completing section 1 of the Purpose T Tool </a:t>
          </a:r>
          <a:endParaRPr lang="en-US" sz="1500" kern="1200" dirty="0"/>
        </a:p>
      </dsp:txBody>
      <dsp:txXfrm rot="-5400000">
        <a:off x="522916" y="26383"/>
        <a:ext cx="7446762" cy="438158"/>
      </dsp:txXfrm>
    </dsp:sp>
    <dsp:sp modelId="{97FB33BF-DAA1-4139-A34B-5FF74BDCC161}">
      <dsp:nvSpPr>
        <dsp:cNvPr id="0" name=""/>
        <dsp:cNvSpPr/>
      </dsp:nvSpPr>
      <dsp:spPr>
        <a:xfrm rot="5400000">
          <a:off x="-112053" y="777091"/>
          <a:ext cx="747022" cy="5229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</a:t>
          </a:r>
          <a:endParaRPr lang="en-US" sz="1400" kern="1200" dirty="0"/>
        </a:p>
      </dsp:txBody>
      <dsp:txXfrm rot="-5400000">
        <a:off x="1" y="926496"/>
        <a:ext cx="522915" cy="224107"/>
      </dsp:txXfrm>
    </dsp:sp>
    <dsp:sp modelId="{54A21D68-CA75-4263-AEA4-380A925F8EC9}">
      <dsp:nvSpPr>
        <dsp:cNvPr id="0" name=""/>
        <dsp:cNvSpPr/>
      </dsp:nvSpPr>
      <dsp:spPr>
        <a:xfrm rot="5400000">
          <a:off x="4015366" y="-2827411"/>
          <a:ext cx="485564" cy="74704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Skin Assessment </a:t>
          </a:r>
          <a:r>
            <a:rPr lang="en-US" sz="1500" kern="1200" dirty="0" smtClean="0"/>
            <a:t>– conduct a full skin assessment within 6 hours of admission and consider all risk factors. Document the presence of vulnerable skin and pain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600" kern="1200" dirty="0"/>
        </a:p>
      </dsp:txBody>
      <dsp:txXfrm rot="-5400000">
        <a:off x="522916" y="688742"/>
        <a:ext cx="7446762" cy="438158"/>
      </dsp:txXfrm>
    </dsp:sp>
    <dsp:sp modelId="{BFA3E2AE-A1A5-4ADF-A7E9-7985904875FE}">
      <dsp:nvSpPr>
        <dsp:cNvPr id="0" name=""/>
        <dsp:cNvSpPr/>
      </dsp:nvSpPr>
      <dsp:spPr>
        <a:xfrm rot="5400000">
          <a:off x="-112053" y="1439450"/>
          <a:ext cx="747022" cy="5229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</a:t>
          </a:r>
          <a:endParaRPr lang="en-US" sz="1400" kern="1200" dirty="0"/>
        </a:p>
      </dsp:txBody>
      <dsp:txXfrm rot="-5400000">
        <a:off x="1" y="1588855"/>
        <a:ext cx="522915" cy="224107"/>
      </dsp:txXfrm>
    </dsp:sp>
    <dsp:sp modelId="{02C16026-F621-4442-A1B4-3CC88DBC2A83}">
      <dsp:nvSpPr>
        <dsp:cNvPr id="0" name=""/>
        <dsp:cNvSpPr/>
      </dsp:nvSpPr>
      <dsp:spPr>
        <a:xfrm rot="5400000">
          <a:off x="4015366" y="-2165052"/>
          <a:ext cx="485564" cy="74704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Surface</a:t>
          </a:r>
          <a:r>
            <a:rPr lang="en-US" sz="1500" kern="1200" dirty="0" smtClean="0"/>
            <a:t>-  consider the bed, chairs, mattress, orthotic devices, medical devices</a:t>
          </a:r>
          <a:endParaRPr lang="en-US" sz="1500" kern="1200" dirty="0"/>
        </a:p>
      </dsp:txBody>
      <dsp:txXfrm rot="-5400000">
        <a:off x="522916" y="1351101"/>
        <a:ext cx="7446762" cy="438158"/>
      </dsp:txXfrm>
    </dsp:sp>
    <dsp:sp modelId="{26E015C9-9B9E-4606-8109-E606A8E63C5A}">
      <dsp:nvSpPr>
        <dsp:cNvPr id="0" name=""/>
        <dsp:cNvSpPr/>
      </dsp:nvSpPr>
      <dsp:spPr>
        <a:xfrm rot="5400000">
          <a:off x="-112053" y="2101809"/>
          <a:ext cx="747022" cy="5229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K</a:t>
          </a:r>
          <a:endParaRPr lang="en-US" sz="1400" kern="1200" dirty="0"/>
        </a:p>
      </dsp:txBody>
      <dsp:txXfrm rot="-5400000">
        <a:off x="1" y="2251214"/>
        <a:ext cx="522915" cy="224107"/>
      </dsp:txXfrm>
    </dsp:sp>
    <dsp:sp modelId="{7D3D2475-5795-4915-97A5-9034CD720BE0}">
      <dsp:nvSpPr>
        <dsp:cNvPr id="0" name=""/>
        <dsp:cNvSpPr/>
      </dsp:nvSpPr>
      <dsp:spPr>
        <a:xfrm rot="5400000">
          <a:off x="4015366" y="-1502694"/>
          <a:ext cx="485564" cy="74704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Keep Moving- </a:t>
          </a:r>
          <a:r>
            <a:rPr lang="en-US" sz="1500" kern="1200" dirty="0" smtClean="0"/>
            <a:t>Consider the level of mobility and availability of moving and handling equipment</a:t>
          </a:r>
          <a:endParaRPr lang="en-US" sz="1500" kern="1200" dirty="0"/>
        </a:p>
      </dsp:txBody>
      <dsp:txXfrm rot="-5400000">
        <a:off x="522916" y="2013459"/>
        <a:ext cx="7446762" cy="438158"/>
      </dsp:txXfrm>
    </dsp:sp>
    <dsp:sp modelId="{21B1B8E2-779F-4EC8-91B3-461A4F1663C1}">
      <dsp:nvSpPr>
        <dsp:cNvPr id="0" name=""/>
        <dsp:cNvSpPr/>
      </dsp:nvSpPr>
      <dsp:spPr>
        <a:xfrm rot="5400000">
          <a:off x="-112053" y="2764168"/>
          <a:ext cx="747022" cy="5229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</a:t>
          </a:r>
          <a:endParaRPr lang="en-US" sz="1400" kern="1200" dirty="0"/>
        </a:p>
      </dsp:txBody>
      <dsp:txXfrm rot="-5400000">
        <a:off x="1" y="2913573"/>
        <a:ext cx="522915" cy="224107"/>
      </dsp:txXfrm>
    </dsp:sp>
    <dsp:sp modelId="{23943688-1DDA-4635-90D0-8DB1EB5D80B4}">
      <dsp:nvSpPr>
        <dsp:cNvPr id="0" name=""/>
        <dsp:cNvSpPr/>
      </dsp:nvSpPr>
      <dsp:spPr>
        <a:xfrm rot="5400000">
          <a:off x="4015366" y="-840335"/>
          <a:ext cx="485564" cy="74704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Incontinence/ increased moisture- </a:t>
          </a:r>
          <a:r>
            <a:rPr lang="en-US" sz="1500" kern="1200" dirty="0" smtClean="0"/>
            <a:t>Identify the risk of moisture related skin damage</a:t>
          </a:r>
          <a:endParaRPr lang="en-US" sz="1500" kern="1200" dirty="0"/>
        </a:p>
      </dsp:txBody>
      <dsp:txXfrm rot="-5400000">
        <a:off x="522916" y="2675818"/>
        <a:ext cx="7446762" cy="438158"/>
      </dsp:txXfrm>
    </dsp:sp>
    <dsp:sp modelId="{79D72019-9857-4A6B-9207-0952142E6C7D}">
      <dsp:nvSpPr>
        <dsp:cNvPr id="0" name=""/>
        <dsp:cNvSpPr/>
      </dsp:nvSpPr>
      <dsp:spPr>
        <a:xfrm rot="5400000">
          <a:off x="-112053" y="3426527"/>
          <a:ext cx="747022" cy="5229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</a:t>
          </a:r>
          <a:endParaRPr lang="en-US" sz="1400" kern="1200" dirty="0"/>
        </a:p>
      </dsp:txBody>
      <dsp:txXfrm rot="-5400000">
        <a:off x="1" y="3575932"/>
        <a:ext cx="522915" cy="224107"/>
      </dsp:txXfrm>
    </dsp:sp>
    <dsp:sp modelId="{162CADF0-A0A0-4D0F-A39A-98214E59E586}">
      <dsp:nvSpPr>
        <dsp:cNvPr id="0" name=""/>
        <dsp:cNvSpPr/>
      </dsp:nvSpPr>
      <dsp:spPr>
        <a:xfrm rot="5400000">
          <a:off x="4015366" y="-177976"/>
          <a:ext cx="485564" cy="74704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Nutrition</a:t>
          </a:r>
          <a:r>
            <a:rPr lang="en-US" sz="1500" kern="1200" dirty="0" smtClean="0"/>
            <a:t>- consider the impact of inadequate nutritional need and absorption</a:t>
          </a:r>
          <a:endParaRPr lang="en-US" sz="1500" kern="1200" dirty="0"/>
        </a:p>
      </dsp:txBody>
      <dsp:txXfrm rot="-5400000">
        <a:off x="522916" y="3338177"/>
        <a:ext cx="7446762" cy="438158"/>
      </dsp:txXfrm>
    </dsp:sp>
    <dsp:sp modelId="{8AD4557B-ED88-4C66-A33A-1F646120228B}">
      <dsp:nvSpPr>
        <dsp:cNvPr id="0" name=""/>
        <dsp:cNvSpPr/>
      </dsp:nvSpPr>
      <dsp:spPr>
        <a:xfrm rot="5400000">
          <a:off x="-112053" y="4088886"/>
          <a:ext cx="747022" cy="52291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G</a:t>
          </a:r>
          <a:endParaRPr lang="en-US" sz="1400" kern="1200" dirty="0"/>
        </a:p>
      </dsp:txBody>
      <dsp:txXfrm rot="-5400000">
        <a:off x="1" y="4238291"/>
        <a:ext cx="522915" cy="224107"/>
      </dsp:txXfrm>
    </dsp:sp>
    <dsp:sp modelId="{C176FD34-8DEE-4913-A37C-1A1150E594F5}">
      <dsp:nvSpPr>
        <dsp:cNvPr id="0" name=""/>
        <dsp:cNvSpPr/>
      </dsp:nvSpPr>
      <dsp:spPr>
        <a:xfrm rot="5400000">
          <a:off x="4015366" y="484382"/>
          <a:ext cx="485564" cy="747046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b="1" kern="1200" dirty="0" smtClean="0"/>
            <a:t>Give information- </a:t>
          </a:r>
          <a:r>
            <a:rPr lang="en-US" sz="1500" kern="1200" dirty="0" smtClean="0"/>
            <a:t>use the most appropriate method of communication to increase awareness of BCYPs risk and promote pressure ulcer prevention</a:t>
          </a:r>
          <a:endParaRPr lang="en-US" sz="1500" kern="1200" dirty="0"/>
        </a:p>
      </dsp:txBody>
      <dsp:txXfrm rot="-5400000">
        <a:off x="522916" y="4000536"/>
        <a:ext cx="7446762" cy="438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0794" b="-226"/>
          <a:stretch/>
        </p:blipFill>
        <p:spPr>
          <a:xfrm>
            <a:off x="7639878" y="6208394"/>
            <a:ext cx="1232659" cy="47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1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11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008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342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508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9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875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652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514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982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948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D437E-48A3-4B3C-B83B-B9F545C7EC4A}" type="datetimeFigureOut">
              <a:rPr lang="en-GB" smtClean="0"/>
              <a:t>09/08/2024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D187F-1DF2-405B-8492-11C0DF48CAD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7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health.hscni.net/sites/default/files/2020-10/SKIN%20apple%20poster%20HSC%20final%2010.20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4.wdp"/><Relationship Id="rId7" Type="http://schemas.openxmlformats.org/officeDocument/2006/relationships/hyperlink" Target="https://www.talleygroup.com/medias/documents/PPPIA-Pressure-Ulcers-in-People-with-Dark-Skin-Tones-Poster-A3L-0-1604484440.pd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9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hyperlink" Target="mailto:clinical.education@derianhouse.co.u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hyperlink" Target="https://forms.office.com/e/kWCzyjpQQz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pressure-ulcers-applying-all-our-health/pressure-ulcers-applying-all-our-health" TargetMode="External"/><Relationship Id="rId2" Type="http://schemas.openxmlformats.org/officeDocument/2006/relationships/hyperlink" Target="https://library.sheffieldchildrens.nhs.uk/preventing-pressure-ulcer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tionalwoundcarestrategy.net/wp-content/uploads/2023/11/NWCSP-PU-Clinical-Recommendations-and-pathway-final-24.10.23.pdf" TargetMode="External"/><Relationship Id="rId5" Type="http://schemas.openxmlformats.org/officeDocument/2006/relationships/hyperlink" Target="https://www.hse.gov.uk/skin/professional/causes/structure.htm" TargetMode="External"/><Relationship Id="rId4" Type="http://schemas.openxmlformats.org/officeDocument/2006/relationships/hyperlink" Target="https://www.dermatoljournal.com/articles/pressure-injury-related-to-friction-and-shearing-forces-in-older-adult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61" y="1065624"/>
            <a:ext cx="8252768" cy="5803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1675" y="565351"/>
            <a:ext cx="82064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Tissue Viability</a:t>
            </a:r>
            <a:endParaRPr lang="en-GB" sz="4000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558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596581" y="2686489"/>
            <a:ext cx="2481954" cy="4027000"/>
            <a:chOff x="4774064" y="213169"/>
            <a:chExt cx="4273231" cy="642858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61727" y="2960229"/>
              <a:ext cx="1876715" cy="3681525"/>
            </a:xfrm>
            <a:prstGeom prst="rect">
              <a:avLst/>
            </a:prstGeom>
            <a:noFill/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4F2F21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74064" y="2960229"/>
              <a:ext cx="1847144" cy="3623517"/>
            </a:xfrm>
            <a:prstGeom prst="rect">
              <a:avLst/>
            </a:prstGeom>
            <a:noFill/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684A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45527" y="213169"/>
              <a:ext cx="1801768" cy="3534503"/>
            </a:xfrm>
            <a:prstGeom prst="rect">
              <a:avLst/>
            </a:prstGeom>
            <a:noFill/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F9E4D3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99523" y="784297"/>
              <a:ext cx="1851937" cy="3632918"/>
            </a:xfrm>
            <a:prstGeom prst="rect">
              <a:avLst/>
            </a:prstGeom>
            <a:noFill/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Learning objectives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574484"/>
              </p:ext>
            </p:extLst>
          </p:nvPr>
        </p:nvGraphicFramePr>
        <p:xfrm>
          <a:off x="628650" y="1561856"/>
          <a:ext cx="646548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5513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684A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707" l="958" r="99234"/>
                    </a14:imgEffect>
                    <a14:imgEffect>
                      <a14:saturation sat="22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094" y="2349397"/>
            <a:ext cx="1801768" cy="353450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What is tissue viability?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493959"/>
              </p:ext>
            </p:extLst>
          </p:nvPr>
        </p:nvGraphicFramePr>
        <p:xfrm>
          <a:off x="2639603" y="2049862"/>
          <a:ext cx="6073601" cy="3484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7018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8572" t="29275" r="9909" b="7688"/>
          <a:stretch/>
        </p:blipFill>
        <p:spPr>
          <a:xfrm>
            <a:off x="5077558" y="1333256"/>
            <a:ext cx="3724781" cy="2215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The Skin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8382433"/>
              </p:ext>
            </p:extLst>
          </p:nvPr>
        </p:nvGraphicFramePr>
        <p:xfrm>
          <a:off x="628651" y="1582614"/>
          <a:ext cx="4263028" cy="4870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Isosceles Triangle 10"/>
          <p:cNvSpPr/>
          <p:nvPr/>
        </p:nvSpPr>
        <p:spPr>
          <a:xfrm rot="10800000">
            <a:off x="5178669" y="3413613"/>
            <a:ext cx="2778369" cy="2206869"/>
          </a:xfrm>
          <a:prstGeom prst="triangle">
            <a:avLst/>
          </a:prstGeom>
          <a:solidFill>
            <a:srgbClr val="C744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3174" y="4299437"/>
            <a:ext cx="2301407" cy="2154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9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578" y="2617936"/>
            <a:ext cx="4820052" cy="3860669"/>
          </a:xfrm>
          <a:prstGeom prst="rect">
            <a:avLst/>
          </a:prstGeom>
        </p:spPr>
      </p:pic>
      <p:sp>
        <p:nvSpPr>
          <p:cNvPr id="10" name="Isosceles Triangle 9"/>
          <p:cNvSpPr/>
          <p:nvPr/>
        </p:nvSpPr>
        <p:spPr>
          <a:xfrm rot="10800000">
            <a:off x="559836" y="2304660"/>
            <a:ext cx="4513324" cy="1259153"/>
          </a:xfrm>
          <a:prstGeom prst="triangle">
            <a:avLst>
              <a:gd name="adj" fmla="val 3354"/>
            </a:avLst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Isosceles Triangle 7"/>
          <p:cNvSpPr/>
          <p:nvPr/>
        </p:nvSpPr>
        <p:spPr>
          <a:xfrm rot="5400000">
            <a:off x="2916639" y="4366322"/>
            <a:ext cx="2800768" cy="1195755"/>
          </a:xfrm>
          <a:prstGeom prst="triangle">
            <a:avLst>
              <a:gd name="adj" fmla="val 55965"/>
            </a:avLst>
          </a:prstGeom>
          <a:solidFill>
            <a:schemeClr val="accent4">
              <a:lumMod val="60000"/>
              <a:lumOff val="40000"/>
              <a:alpha val="19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27537" y="3546230"/>
            <a:ext cx="3191608" cy="2800767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Subcutaneous Tissue </a:t>
            </a:r>
          </a:p>
          <a:p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Made </a:t>
            </a: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up of,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Fat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Blood vessels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Connective tissues</a:t>
            </a:r>
          </a:p>
          <a:p>
            <a:pPr lvl="1"/>
            <a:endParaRPr lang="en-GB" sz="1400" dirty="0">
              <a:solidFill>
                <a:schemeClr val="accent2">
                  <a:lumMod val="50000"/>
                </a:schemeClr>
              </a:solidFill>
              <a:latin typeface="Aller" panose="02000503030000020004" pitchFamily="2" charset="0"/>
            </a:endParaRPr>
          </a:p>
          <a:p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Forms a protective layer over underlying organs and structures.</a:t>
            </a:r>
          </a:p>
          <a:p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Acts as an energy source for the body.</a:t>
            </a:r>
          </a:p>
          <a:p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Provides insulation from changes in the outside temperature.</a:t>
            </a:r>
          </a:p>
          <a:p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27537" y="386862"/>
            <a:ext cx="4545625" cy="193899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Epidermis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Thin </a:t>
            </a: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outer layer which provides a waterproof barrier and creates skin tone.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Approximately 0.04mm thick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It doesn’t have its own layer of blood vessels and gets its nutrients from the dermis.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It renews itself every 4 weeks.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609492" y="404767"/>
            <a:ext cx="2804747" cy="213653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Dermis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Approximately </a:t>
            </a: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0.5mm </a:t>
            </a: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thick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Connective tissue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Blood vessels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Nerves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Hair follicles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Oil </a:t>
            </a: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and sweat </a:t>
            </a: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glands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Lymph </a:t>
            </a:r>
            <a:r>
              <a:rPr lang="en-GB" sz="14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vessels</a:t>
            </a:r>
          </a:p>
          <a:p>
            <a:endParaRPr lang="en-GB" sz="1200" dirty="0"/>
          </a:p>
        </p:txBody>
      </p:sp>
      <p:sp>
        <p:nvSpPr>
          <p:cNvPr id="9" name="Isosceles Triangle 8"/>
          <p:cNvSpPr/>
          <p:nvPr/>
        </p:nvSpPr>
        <p:spPr>
          <a:xfrm rot="10800000">
            <a:off x="5613471" y="2541297"/>
            <a:ext cx="2800768" cy="2215340"/>
          </a:xfrm>
          <a:prstGeom prst="triangle">
            <a:avLst>
              <a:gd name="adj" fmla="val 35874"/>
            </a:avLst>
          </a:prstGeom>
          <a:solidFill>
            <a:schemeClr val="accent4">
              <a:lumMod val="60000"/>
              <a:lumOff val="40000"/>
              <a:alpha val="19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24228" y="2594964"/>
            <a:ext cx="5444009" cy="7179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Layers of the skin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459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What is a pressure ulcer?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62918"/>
            <a:ext cx="7886700" cy="1981444"/>
          </a:xfrm>
        </p:spPr>
        <p:txBody>
          <a:bodyPr>
            <a:noAutofit/>
          </a:bodyPr>
          <a:lstStyle/>
          <a:p>
            <a:endParaRPr lang="en-US" sz="1600" dirty="0" smtClean="0">
              <a:latin typeface="Aller" panose="0200050303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ller" panose="02000503030000020004" pitchFamily="2" charset="0"/>
              </a:rPr>
              <a:t>A </a:t>
            </a:r>
            <a:r>
              <a:rPr lang="en-US" sz="1800" dirty="0">
                <a:latin typeface="Aller" panose="02000503030000020004" pitchFamily="2" charset="0"/>
              </a:rPr>
              <a:t>pressure ulcer is defined as localized damage to the skin and/or underlying tissue, as a result of pressure or pressure in combination with shear. They usually occur over a bony prominence but may also be related to a medical device or other objects</a:t>
            </a:r>
            <a:r>
              <a:rPr lang="en-US" sz="1600" dirty="0">
                <a:latin typeface="Aller" panose="02000503030000020004" pitchFamily="2" charset="0"/>
              </a:rPr>
              <a:t>. </a:t>
            </a:r>
            <a:endParaRPr lang="en-US" sz="1600" dirty="0" smtClean="0">
              <a:latin typeface="Aller" panose="02000503030000020004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 smtClean="0">
              <a:latin typeface="Aller" panose="02000503030000020004" pitchFamily="2" charset="0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Aller" panose="02000503030000020004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ller" panose="0200050303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ller" panose="02000503030000020004" pitchFamily="2" charset="0"/>
              </a:rPr>
              <a:t>Pressure </a:t>
            </a:r>
            <a:r>
              <a:rPr lang="en-US" sz="1800" dirty="0">
                <a:latin typeface="Aller" panose="02000503030000020004" pitchFamily="2" charset="0"/>
              </a:rPr>
              <a:t>ulcers most commonly occur over bony prominences but can develop on any part of the body, including mucosal surfaces.</a:t>
            </a:r>
          </a:p>
          <a:p>
            <a:pPr marL="0" indent="0">
              <a:buNone/>
            </a:pPr>
            <a:r>
              <a:rPr lang="en-US" sz="1800" dirty="0" smtClean="0">
                <a:latin typeface="Aller" panose="02000503030000020004" pitchFamily="2" charset="0"/>
              </a:rPr>
              <a:t>(EPUAP/NPIAP/PPPIA</a:t>
            </a:r>
            <a:r>
              <a:rPr lang="en-US" sz="1800" dirty="0">
                <a:latin typeface="Aller" panose="02000503030000020004" pitchFamily="2" charset="0"/>
              </a:rPr>
              <a:t>, 2019; NHS England, 2019; OHID, </a:t>
            </a:r>
            <a:r>
              <a:rPr lang="en-US" sz="1800" dirty="0" smtClean="0">
                <a:latin typeface="Aller" panose="02000503030000020004" pitchFamily="2" charset="0"/>
              </a:rPr>
              <a:t>2022)</a:t>
            </a:r>
            <a:endParaRPr lang="en-GB" sz="1800" dirty="0">
              <a:latin typeface="Aller" panose="02000503030000020004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5962" b="13366"/>
          <a:stretch/>
        </p:blipFill>
        <p:spPr>
          <a:xfrm>
            <a:off x="4387362" y="3391416"/>
            <a:ext cx="4127988" cy="13705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5673" b="56635"/>
          <a:stretch/>
        </p:blipFill>
        <p:spPr>
          <a:xfrm>
            <a:off x="467457" y="3627804"/>
            <a:ext cx="4550567" cy="10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9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209" y="347541"/>
            <a:ext cx="8892791" cy="1325563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Early signs of a Pressure Ulcer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04496" y="1673104"/>
            <a:ext cx="7886700" cy="4302360"/>
            <a:chOff x="628650" y="1850114"/>
            <a:chExt cx="7886700" cy="430236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6" name="Freeform 5"/>
            <p:cNvSpPr/>
            <p:nvPr/>
          </p:nvSpPr>
          <p:spPr>
            <a:xfrm>
              <a:off x="628650" y="1850114"/>
              <a:ext cx="7886700" cy="676260"/>
            </a:xfrm>
            <a:custGeom>
              <a:avLst/>
              <a:gdLst>
                <a:gd name="connsiteX0" fmla="*/ 0 w 7886700"/>
                <a:gd name="connsiteY0" fmla="*/ 112712 h 676260"/>
                <a:gd name="connsiteX1" fmla="*/ 112712 w 7886700"/>
                <a:gd name="connsiteY1" fmla="*/ 0 h 676260"/>
                <a:gd name="connsiteX2" fmla="*/ 7773988 w 7886700"/>
                <a:gd name="connsiteY2" fmla="*/ 0 h 676260"/>
                <a:gd name="connsiteX3" fmla="*/ 7886700 w 7886700"/>
                <a:gd name="connsiteY3" fmla="*/ 112712 h 676260"/>
                <a:gd name="connsiteX4" fmla="*/ 7886700 w 7886700"/>
                <a:gd name="connsiteY4" fmla="*/ 563548 h 676260"/>
                <a:gd name="connsiteX5" fmla="*/ 7773988 w 7886700"/>
                <a:gd name="connsiteY5" fmla="*/ 676260 h 676260"/>
                <a:gd name="connsiteX6" fmla="*/ 112712 w 7886700"/>
                <a:gd name="connsiteY6" fmla="*/ 676260 h 676260"/>
                <a:gd name="connsiteX7" fmla="*/ 0 w 7886700"/>
                <a:gd name="connsiteY7" fmla="*/ 563548 h 676260"/>
                <a:gd name="connsiteX8" fmla="*/ 0 w 7886700"/>
                <a:gd name="connsiteY8" fmla="*/ 112712 h 67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700" h="676260">
                  <a:moveTo>
                    <a:pt x="0" y="112712"/>
                  </a:moveTo>
                  <a:cubicBezTo>
                    <a:pt x="0" y="50463"/>
                    <a:pt x="50463" y="0"/>
                    <a:pt x="112712" y="0"/>
                  </a:cubicBezTo>
                  <a:lnTo>
                    <a:pt x="7773988" y="0"/>
                  </a:lnTo>
                  <a:cubicBezTo>
                    <a:pt x="7836237" y="0"/>
                    <a:pt x="7886700" y="50463"/>
                    <a:pt x="7886700" y="112712"/>
                  </a:cubicBezTo>
                  <a:lnTo>
                    <a:pt x="7886700" y="563548"/>
                  </a:lnTo>
                  <a:cubicBezTo>
                    <a:pt x="7886700" y="625797"/>
                    <a:pt x="7836237" y="676260"/>
                    <a:pt x="7773988" y="676260"/>
                  </a:cubicBezTo>
                  <a:lnTo>
                    <a:pt x="112712" y="676260"/>
                  </a:lnTo>
                  <a:cubicBezTo>
                    <a:pt x="50463" y="676260"/>
                    <a:pt x="0" y="625797"/>
                    <a:pt x="0" y="563548"/>
                  </a:cubicBezTo>
                  <a:lnTo>
                    <a:pt x="0" y="1127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spcFirstLastPara="0" vert="horz" wrap="square" lIns="97782" tIns="97782" rIns="97782" bIns="97782" numCol="1" spcCol="1270" anchor="ctr" anchorCtr="0">
              <a:noAutofit/>
            </a:bodyPr>
            <a:lstStyle/>
            <a:p>
              <a:pPr lvl="0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700" kern="1200" dirty="0" smtClean="0"/>
                <a:t>Skin becoming discoloured – pale skin will show red patches, darker skin will show purple or blue patches.</a:t>
              </a:r>
              <a:endParaRPr lang="en-GB" sz="1700" kern="1200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628650" y="2575334"/>
              <a:ext cx="7886700" cy="676260"/>
            </a:xfrm>
            <a:custGeom>
              <a:avLst/>
              <a:gdLst>
                <a:gd name="connsiteX0" fmla="*/ 0 w 7886700"/>
                <a:gd name="connsiteY0" fmla="*/ 112712 h 676260"/>
                <a:gd name="connsiteX1" fmla="*/ 112712 w 7886700"/>
                <a:gd name="connsiteY1" fmla="*/ 0 h 676260"/>
                <a:gd name="connsiteX2" fmla="*/ 7773988 w 7886700"/>
                <a:gd name="connsiteY2" fmla="*/ 0 h 676260"/>
                <a:gd name="connsiteX3" fmla="*/ 7886700 w 7886700"/>
                <a:gd name="connsiteY3" fmla="*/ 112712 h 676260"/>
                <a:gd name="connsiteX4" fmla="*/ 7886700 w 7886700"/>
                <a:gd name="connsiteY4" fmla="*/ 563548 h 676260"/>
                <a:gd name="connsiteX5" fmla="*/ 7773988 w 7886700"/>
                <a:gd name="connsiteY5" fmla="*/ 676260 h 676260"/>
                <a:gd name="connsiteX6" fmla="*/ 112712 w 7886700"/>
                <a:gd name="connsiteY6" fmla="*/ 676260 h 676260"/>
                <a:gd name="connsiteX7" fmla="*/ 0 w 7886700"/>
                <a:gd name="connsiteY7" fmla="*/ 563548 h 676260"/>
                <a:gd name="connsiteX8" fmla="*/ 0 w 7886700"/>
                <a:gd name="connsiteY8" fmla="*/ 112712 h 67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700" h="676260">
                  <a:moveTo>
                    <a:pt x="0" y="112712"/>
                  </a:moveTo>
                  <a:cubicBezTo>
                    <a:pt x="0" y="50463"/>
                    <a:pt x="50463" y="0"/>
                    <a:pt x="112712" y="0"/>
                  </a:cubicBezTo>
                  <a:lnTo>
                    <a:pt x="7773988" y="0"/>
                  </a:lnTo>
                  <a:cubicBezTo>
                    <a:pt x="7836237" y="0"/>
                    <a:pt x="7886700" y="50463"/>
                    <a:pt x="7886700" y="112712"/>
                  </a:cubicBezTo>
                  <a:lnTo>
                    <a:pt x="7886700" y="563548"/>
                  </a:lnTo>
                  <a:cubicBezTo>
                    <a:pt x="7886700" y="625797"/>
                    <a:pt x="7836237" y="676260"/>
                    <a:pt x="7773988" y="676260"/>
                  </a:cubicBezTo>
                  <a:lnTo>
                    <a:pt x="112712" y="676260"/>
                  </a:lnTo>
                  <a:cubicBezTo>
                    <a:pt x="50463" y="676260"/>
                    <a:pt x="0" y="625797"/>
                    <a:pt x="0" y="563548"/>
                  </a:cubicBezTo>
                  <a:lnTo>
                    <a:pt x="0" y="1127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spcFirstLastPara="0" vert="horz" wrap="square" lIns="97782" tIns="97782" rIns="97782" bIns="97782" numCol="1" spcCol="1270" anchor="ctr" anchorCtr="0">
              <a:noAutofit/>
            </a:bodyPr>
            <a:lstStyle/>
            <a:p>
              <a:pPr lvl="0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700" kern="1200" dirty="0" smtClean="0"/>
                <a:t>Discoloured patches not turning white when pressed.</a:t>
              </a:r>
              <a:endParaRPr lang="en-GB" sz="17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628650" y="3300554"/>
              <a:ext cx="7886700" cy="676260"/>
            </a:xfrm>
            <a:custGeom>
              <a:avLst/>
              <a:gdLst>
                <a:gd name="connsiteX0" fmla="*/ 0 w 7886700"/>
                <a:gd name="connsiteY0" fmla="*/ 112712 h 676260"/>
                <a:gd name="connsiteX1" fmla="*/ 112712 w 7886700"/>
                <a:gd name="connsiteY1" fmla="*/ 0 h 676260"/>
                <a:gd name="connsiteX2" fmla="*/ 7773988 w 7886700"/>
                <a:gd name="connsiteY2" fmla="*/ 0 h 676260"/>
                <a:gd name="connsiteX3" fmla="*/ 7886700 w 7886700"/>
                <a:gd name="connsiteY3" fmla="*/ 112712 h 676260"/>
                <a:gd name="connsiteX4" fmla="*/ 7886700 w 7886700"/>
                <a:gd name="connsiteY4" fmla="*/ 563548 h 676260"/>
                <a:gd name="connsiteX5" fmla="*/ 7773988 w 7886700"/>
                <a:gd name="connsiteY5" fmla="*/ 676260 h 676260"/>
                <a:gd name="connsiteX6" fmla="*/ 112712 w 7886700"/>
                <a:gd name="connsiteY6" fmla="*/ 676260 h 676260"/>
                <a:gd name="connsiteX7" fmla="*/ 0 w 7886700"/>
                <a:gd name="connsiteY7" fmla="*/ 563548 h 676260"/>
                <a:gd name="connsiteX8" fmla="*/ 0 w 7886700"/>
                <a:gd name="connsiteY8" fmla="*/ 112712 h 67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700" h="676260">
                  <a:moveTo>
                    <a:pt x="0" y="112712"/>
                  </a:moveTo>
                  <a:cubicBezTo>
                    <a:pt x="0" y="50463"/>
                    <a:pt x="50463" y="0"/>
                    <a:pt x="112712" y="0"/>
                  </a:cubicBezTo>
                  <a:lnTo>
                    <a:pt x="7773988" y="0"/>
                  </a:lnTo>
                  <a:cubicBezTo>
                    <a:pt x="7836237" y="0"/>
                    <a:pt x="7886700" y="50463"/>
                    <a:pt x="7886700" y="112712"/>
                  </a:cubicBezTo>
                  <a:lnTo>
                    <a:pt x="7886700" y="563548"/>
                  </a:lnTo>
                  <a:cubicBezTo>
                    <a:pt x="7886700" y="625797"/>
                    <a:pt x="7836237" y="676260"/>
                    <a:pt x="7773988" y="676260"/>
                  </a:cubicBezTo>
                  <a:lnTo>
                    <a:pt x="112712" y="676260"/>
                  </a:lnTo>
                  <a:cubicBezTo>
                    <a:pt x="50463" y="676260"/>
                    <a:pt x="0" y="625797"/>
                    <a:pt x="0" y="563548"/>
                  </a:cubicBezTo>
                  <a:lnTo>
                    <a:pt x="0" y="1127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spcFirstLastPara="0" vert="horz" wrap="square" lIns="97782" tIns="97782" rIns="97782" bIns="97782" numCol="1" spcCol="1270" anchor="ctr" anchorCtr="0">
              <a:noAutofit/>
            </a:bodyPr>
            <a:lstStyle/>
            <a:p>
              <a:pPr lvl="0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700" kern="1200" smtClean="0"/>
                <a:t>An area of skin feeling warmer or colder than the skin around it.</a:t>
              </a:r>
              <a:endParaRPr lang="en-GB" sz="1700" kern="1200"/>
            </a:p>
          </p:txBody>
        </p:sp>
        <p:sp>
          <p:nvSpPr>
            <p:cNvPr id="9" name="Freeform 8"/>
            <p:cNvSpPr/>
            <p:nvPr/>
          </p:nvSpPr>
          <p:spPr>
            <a:xfrm>
              <a:off x="628650" y="4025774"/>
              <a:ext cx="7886700" cy="676260"/>
            </a:xfrm>
            <a:custGeom>
              <a:avLst/>
              <a:gdLst>
                <a:gd name="connsiteX0" fmla="*/ 0 w 7886700"/>
                <a:gd name="connsiteY0" fmla="*/ 112712 h 676260"/>
                <a:gd name="connsiteX1" fmla="*/ 112712 w 7886700"/>
                <a:gd name="connsiteY1" fmla="*/ 0 h 676260"/>
                <a:gd name="connsiteX2" fmla="*/ 7773988 w 7886700"/>
                <a:gd name="connsiteY2" fmla="*/ 0 h 676260"/>
                <a:gd name="connsiteX3" fmla="*/ 7886700 w 7886700"/>
                <a:gd name="connsiteY3" fmla="*/ 112712 h 676260"/>
                <a:gd name="connsiteX4" fmla="*/ 7886700 w 7886700"/>
                <a:gd name="connsiteY4" fmla="*/ 563548 h 676260"/>
                <a:gd name="connsiteX5" fmla="*/ 7773988 w 7886700"/>
                <a:gd name="connsiteY5" fmla="*/ 676260 h 676260"/>
                <a:gd name="connsiteX6" fmla="*/ 112712 w 7886700"/>
                <a:gd name="connsiteY6" fmla="*/ 676260 h 676260"/>
                <a:gd name="connsiteX7" fmla="*/ 0 w 7886700"/>
                <a:gd name="connsiteY7" fmla="*/ 563548 h 676260"/>
                <a:gd name="connsiteX8" fmla="*/ 0 w 7886700"/>
                <a:gd name="connsiteY8" fmla="*/ 112712 h 67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700" h="676260">
                  <a:moveTo>
                    <a:pt x="0" y="112712"/>
                  </a:moveTo>
                  <a:cubicBezTo>
                    <a:pt x="0" y="50463"/>
                    <a:pt x="50463" y="0"/>
                    <a:pt x="112712" y="0"/>
                  </a:cubicBezTo>
                  <a:lnTo>
                    <a:pt x="7773988" y="0"/>
                  </a:lnTo>
                  <a:cubicBezTo>
                    <a:pt x="7836237" y="0"/>
                    <a:pt x="7886700" y="50463"/>
                    <a:pt x="7886700" y="112712"/>
                  </a:cubicBezTo>
                  <a:lnTo>
                    <a:pt x="7886700" y="563548"/>
                  </a:lnTo>
                  <a:cubicBezTo>
                    <a:pt x="7886700" y="625797"/>
                    <a:pt x="7836237" y="676260"/>
                    <a:pt x="7773988" y="676260"/>
                  </a:cubicBezTo>
                  <a:lnTo>
                    <a:pt x="112712" y="676260"/>
                  </a:lnTo>
                  <a:cubicBezTo>
                    <a:pt x="50463" y="676260"/>
                    <a:pt x="0" y="625797"/>
                    <a:pt x="0" y="563548"/>
                  </a:cubicBezTo>
                  <a:lnTo>
                    <a:pt x="0" y="1127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spcFirstLastPara="0" vert="horz" wrap="square" lIns="97782" tIns="97782" rIns="97782" bIns="97782" numCol="1" spcCol="1270" anchor="ctr" anchorCtr="0">
              <a:noAutofit/>
            </a:bodyPr>
            <a:lstStyle/>
            <a:p>
              <a:pPr lvl="0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700" kern="1200" smtClean="0"/>
                <a:t>An area of skin feeling spongy or hard.</a:t>
              </a:r>
              <a:endParaRPr lang="en-GB" sz="1700" kern="120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628650" y="4750994"/>
              <a:ext cx="7886700" cy="676260"/>
            </a:xfrm>
            <a:custGeom>
              <a:avLst/>
              <a:gdLst>
                <a:gd name="connsiteX0" fmla="*/ 0 w 7886700"/>
                <a:gd name="connsiteY0" fmla="*/ 112712 h 676260"/>
                <a:gd name="connsiteX1" fmla="*/ 112712 w 7886700"/>
                <a:gd name="connsiteY1" fmla="*/ 0 h 676260"/>
                <a:gd name="connsiteX2" fmla="*/ 7773988 w 7886700"/>
                <a:gd name="connsiteY2" fmla="*/ 0 h 676260"/>
                <a:gd name="connsiteX3" fmla="*/ 7886700 w 7886700"/>
                <a:gd name="connsiteY3" fmla="*/ 112712 h 676260"/>
                <a:gd name="connsiteX4" fmla="*/ 7886700 w 7886700"/>
                <a:gd name="connsiteY4" fmla="*/ 563548 h 676260"/>
                <a:gd name="connsiteX5" fmla="*/ 7773988 w 7886700"/>
                <a:gd name="connsiteY5" fmla="*/ 676260 h 676260"/>
                <a:gd name="connsiteX6" fmla="*/ 112712 w 7886700"/>
                <a:gd name="connsiteY6" fmla="*/ 676260 h 676260"/>
                <a:gd name="connsiteX7" fmla="*/ 0 w 7886700"/>
                <a:gd name="connsiteY7" fmla="*/ 563548 h 676260"/>
                <a:gd name="connsiteX8" fmla="*/ 0 w 7886700"/>
                <a:gd name="connsiteY8" fmla="*/ 112712 h 67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700" h="676260">
                  <a:moveTo>
                    <a:pt x="0" y="112712"/>
                  </a:moveTo>
                  <a:cubicBezTo>
                    <a:pt x="0" y="50463"/>
                    <a:pt x="50463" y="0"/>
                    <a:pt x="112712" y="0"/>
                  </a:cubicBezTo>
                  <a:lnTo>
                    <a:pt x="7773988" y="0"/>
                  </a:lnTo>
                  <a:cubicBezTo>
                    <a:pt x="7836237" y="0"/>
                    <a:pt x="7886700" y="50463"/>
                    <a:pt x="7886700" y="112712"/>
                  </a:cubicBezTo>
                  <a:lnTo>
                    <a:pt x="7886700" y="563548"/>
                  </a:lnTo>
                  <a:cubicBezTo>
                    <a:pt x="7886700" y="625797"/>
                    <a:pt x="7836237" y="676260"/>
                    <a:pt x="7773988" y="676260"/>
                  </a:cubicBezTo>
                  <a:lnTo>
                    <a:pt x="112712" y="676260"/>
                  </a:lnTo>
                  <a:cubicBezTo>
                    <a:pt x="50463" y="676260"/>
                    <a:pt x="0" y="625797"/>
                    <a:pt x="0" y="563548"/>
                  </a:cubicBezTo>
                  <a:lnTo>
                    <a:pt x="0" y="1127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spcFirstLastPara="0" vert="horz" wrap="square" lIns="97782" tIns="97782" rIns="97782" bIns="97782" numCol="1" spcCol="1270" anchor="ctr" anchorCtr="0">
              <a:noAutofit/>
            </a:bodyPr>
            <a:lstStyle/>
            <a:p>
              <a:pPr lvl="0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700" kern="1200" smtClean="0"/>
                <a:t>Pain or itchiness.</a:t>
              </a:r>
              <a:endParaRPr lang="en-GB" sz="1700" kern="120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28650" y="5476214"/>
              <a:ext cx="7886700" cy="676260"/>
            </a:xfrm>
            <a:custGeom>
              <a:avLst/>
              <a:gdLst>
                <a:gd name="connsiteX0" fmla="*/ 0 w 7886700"/>
                <a:gd name="connsiteY0" fmla="*/ 112712 h 676260"/>
                <a:gd name="connsiteX1" fmla="*/ 112712 w 7886700"/>
                <a:gd name="connsiteY1" fmla="*/ 0 h 676260"/>
                <a:gd name="connsiteX2" fmla="*/ 7773988 w 7886700"/>
                <a:gd name="connsiteY2" fmla="*/ 0 h 676260"/>
                <a:gd name="connsiteX3" fmla="*/ 7886700 w 7886700"/>
                <a:gd name="connsiteY3" fmla="*/ 112712 h 676260"/>
                <a:gd name="connsiteX4" fmla="*/ 7886700 w 7886700"/>
                <a:gd name="connsiteY4" fmla="*/ 563548 h 676260"/>
                <a:gd name="connsiteX5" fmla="*/ 7773988 w 7886700"/>
                <a:gd name="connsiteY5" fmla="*/ 676260 h 676260"/>
                <a:gd name="connsiteX6" fmla="*/ 112712 w 7886700"/>
                <a:gd name="connsiteY6" fmla="*/ 676260 h 676260"/>
                <a:gd name="connsiteX7" fmla="*/ 0 w 7886700"/>
                <a:gd name="connsiteY7" fmla="*/ 563548 h 676260"/>
                <a:gd name="connsiteX8" fmla="*/ 0 w 7886700"/>
                <a:gd name="connsiteY8" fmla="*/ 112712 h 67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700" h="676260">
                  <a:moveTo>
                    <a:pt x="0" y="112712"/>
                  </a:moveTo>
                  <a:cubicBezTo>
                    <a:pt x="0" y="50463"/>
                    <a:pt x="50463" y="0"/>
                    <a:pt x="112712" y="0"/>
                  </a:cubicBezTo>
                  <a:lnTo>
                    <a:pt x="7773988" y="0"/>
                  </a:lnTo>
                  <a:cubicBezTo>
                    <a:pt x="7836237" y="0"/>
                    <a:pt x="7886700" y="50463"/>
                    <a:pt x="7886700" y="112712"/>
                  </a:cubicBezTo>
                  <a:lnTo>
                    <a:pt x="7886700" y="563548"/>
                  </a:lnTo>
                  <a:cubicBezTo>
                    <a:pt x="7886700" y="625797"/>
                    <a:pt x="7836237" y="676260"/>
                    <a:pt x="7773988" y="676260"/>
                  </a:cubicBezTo>
                  <a:lnTo>
                    <a:pt x="112712" y="676260"/>
                  </a:lnTo>
                  <a:cubicBezTo>
                    <a:pt x="50463" y="676260"/>
                    <a:pt x="0" y="625797"/>
                    <a:pt x="0" y="563548"/>
                  </a:cubicBezTo>
                  <a:lnTo>
                    <a:pt x="0" y="1127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spcFirstLastPara="0" vert="horz" wrap="square" lIns="97782" tIns="97782" rIns="97782" bIns="97782" numCol="1" spcCol="1270" anchor="ctr" anchorCtr="0">
              <a:noAutofit/>
            </a:bodyPr>
            <a:lstStyle/>
            <a:p>
              <a:pPr lvl="0" defTabSz="7556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700" kern="1200" smtClean="0"/>
                <a:t>These would indicate a category 1 pressure ulcer.</a:t>
              </a:r>
              <a:endParaRPr lang="en-GB" sz="1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86746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040" y="159223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Pressure Ulcer Categories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32471" y="2704195"/>
            <a:ext cx="2260588" cy="1121287"/>
          </a:xfrm>
          <a:custGeom>
            <a:avLst/>
            <a:gdLst>
              <a:gd name="connsiteX0" fmla="*/ 0 w 2879148"/>
              <a:gd name="connsiteY0" fmla="*/ 0 h 1727488"/>
              <a:gd name="connsiteX1" fmla="*/ 2879148 w 2879148"/>
              <a:gd name="connsiteY1" fmla="*/ 0 h 1727488"/>
              <a:gd name="connsiteX2" fmla="*/ 2879148 w 2879148"/>
              <a:gd name="connsiteY2" fmla="*/ 1727488 h 1727488"/>
              <a:gd name="connsiteX3" fmla="*/ 0 w 2879148"/>
              <a:gd name="connsiteY3" fmla="*/ 1727488 h 1727488"/>
              <a:gd name="connsiteX4" fmla="*/ 0 w 2879148"/>
              <a:gd name="connsiteY4" fmla="*/ 0 h 172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9148" h="1727488">
                <a:moveTo>
                  <a:pt x="0" y="0"/>
                </a:moveTo>
                <a:lnTo>
                  <a:pt x="2879148" y="0"/>
                </a:lnTo>
                <a:lnTo>
                  <a:pt x="2879148" y="1727488"/>
                </a:lnTo>
                <a:lnTo>
                  <a:pt x="0" y="17274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kern="1200" dirty="0" smtClean="0"/>
              <a:t>Category 2 – open wound or blister</a:t>
            </a:r>
            <a:endParaRPr lang="en-GB" sz="1800" kern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50480" r="49389"/>
          <a:stretch/>
        </p:blipFill>
        <p:spPr>
          <a:xfrm>
            <a:off x="2577792" y="2527810"/>
            <a:ext cx="2247225" cy="1477572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5777713" y="1808488"/>
            <a:ext cx="2843979" cy="1156310"/>
          </a:xfrm>
          <a:custGeom>
            <a:avLst/>
            <a:gdLst>
              <a:gd name="connsiteX0" fmla="*/ 0 w 2879148"/>
              <a:gd name="connsiteY0" fmla="*/ 0 h 1727488"/>
              <a:gd name="connsiteX1" fmla="*/ 2879148 w 2879148"/>
              <a:gd name="connsiteY1" fmla="*/ 0 h 1727488"/>
              <a:gd name="connsiteX2" fmla="*/ 2879148 w 2879148"/>
              <a:gd name="connsiteY2" fmla="*/ 1727488 h 1727488"/>
              <a:gd name="connsiteX3" fmla="*/ 0 w 2879148"/>
              <a:gd name="connsiteY3" fmla="*/ 1727488 h 1727488"/>
              <a:gd name="connsiteX4" fmla="*/ 0 w 2879148"/>
              <a:gd name="connsiteY4" fmla="*/ 0 h 172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9148" h="1727488">
                <a:moveTo>
                  <a:pt x="0" y="0"/>
                </a:moveTo>
                <a:lnTo>
                  <a:pt x="2879148" y="0"/>
                </a:lnTo>
                <a:lnTo>
                  <a:pt x="2879148" y="1727488"/>
                </a:lnTo>
                <a:lnTo>
                  <a:pt x="0" y="1727488"/>
                </a:lnTo>
                <a:lnTo>
                  <a:pt x="0" y="0"/>
                </a:lnTo>
                <a:close/>
              </a:path>
            </a:pathLst>
          </a:custGeom>
          <a:solidFill>
            <a:srgbClr val="ED1C3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80000"/>
              <a:hueOff val="-384962"/>
              <a:satOff val="0"/>
              <a:lumOff val="25406"/>
              <a:alphaOff val="0"/>
            </a:schemeClr>
          </a:fillRef>
          <a:effectRef idx="0">
            <a:schemeClr val="accent4">
              <a:shade val="80000"/>
              <a:hueOff val="-384962"/>
              <a:satOff val="0"/>
              <a:lumOff val="2540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kern="1200" smtClean="0"/>
              <a:t>Deep tissue damage – the skin is intact, but the area beneath is injured</a:t>
            </a:r>
            <a:endParaRPr lang="en-GB" sz="1800" kern="1200"/>
          </a:p>
        </p:txBody>
      </p:sp>
      <p:sp>
        <p:nvSpPr>
          <p:cNvPr id="11" name="Freeform 10"/>
          <p:cNvSpPr/>
          <p:nvPr/>
        </p:nvSpPr>
        <p:spPr>
          <a:xfrm>
            <a:off x="236040" y="5258653"/>
            <a:ext cx="2251557" cy="1229639"/>
          </a:xfrm>
          <a:custGeom>
            <a:avLst/>
            <a:gdLst>
              <a:gd name="connsiteX0" fmla="*/ 0 w 2879148"/>
              <a:gd name="connsiteY0" fmla="*/ 0 h 1727488"/>
              <a:gd name="connsiteX1" fmla="*/ 2879148 w 2879148"/>
              <a:gd name="connsiteY1" fmla="*/ 0 h 1727488"/>
              <a:gd name="connsiteX2" fmla="*/ 2879148 w 2879148"/>
              <a:gd name="connsiteY2" fmla="*/ 1727488 h 1727488"/>
              <a:gd name="connsiteX3" fmla="*/ 0 w 2879148"/>
              <a:gd name="connsiteY3" fmla="*/ 1727488 h 1727488"/>
              <a:gd name="connsiteX4" fmla="*/ 0 w 2879148"/>
              <a:gd name="connsiteY4" fmla="*/ 0 h 172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9148" h="1727488">
                <a:moveTo>
                  <a:pt x="0" y="0"/>
                </a:moveTo>
                <a:lnTo>
                  <a:pt x="2879148" y="0"/>
                </a:lnTo>
                <a:lnTo>
                  <a:pt x="2879148" y="1727488"/>
                </a:lnTo>
                <a:lnTo>
                  <a:pt x="0" y="17274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80000"/>
              <a:hueOff val="-256642"/>
              <a:satOff val="0"/>
              <a:lumOff val="16938"/>
              <a:alphaOff val="0"/>
            </a:schemeClr>
          </a:fillRef>
          <a:effectRef idx="0">
            <a:schemeClr val="accent4">
              <a:shade val="80000"/>
              <a:hueOff val="-256642"/>
              <a:satOff val="0"/>
              <a:lumOff val="1693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kern="1200" dirty="0" smtClean="0"/>
              <a:t>Category 4 – a wound that reaches the muscle and bone</a:t>
            </a:r>
            <a:endParaRPr lang="en-GB" sz="1800" kern="1200" dirty="0"/>
          </a:p>
        </p:txBody>
      </p:sp>
      <p:sp>
        <p:nvSpPr>
          <p:cNvPr id="13" name="Freeform 12"/>
          <p:cNvSpPr/>
          <p:nvPr/>
        </p:nvSpPr>
        <p:spPr>
          <a:xfrm>
            <a:off x="5777713" y="3159385"/>
            <a:ext cx="2843978" cy="1144796"/>
          </a:xfrm>
          <a:custGeom>
            <a:avLst/>
            <a:gdLst>
              <a:gd name="connsiteX0" fmla="*/ 0 w 1810149"/>
              <a:gd name="connsiteY0" fmla="*/ 0 h 1410494"/>
              <a:gd name="connsiteX1" fmla="*/ 1810149 w 1810149"/>
              <a:gd name="connsiteY1" fmla="*/ 0 h 1410494"/>
              <a:gd name="connsiteX2" fmla="*/ 1810149 w 1810149"/>
              <a:gd name="connsiteY2" fmla="*/ 1410494 h 1410494"/>
              <a:gd name="connsiteX3" fmla="*/ 0 w 1810149"/>
              <a:gd name="connsiteY3" fmla="*/ 1410494 h 1410494"/>
              <a:gd name="connsiteX4" fmla="*/ 0 w 1810149"/>
              <a:gd name="connsiteY4" fmla="*/ 0 h 141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0149" h="1410494">
                <a:moveTo>
                  <a:pt x="0" y="0"/>
                </a:moveTo>
                <a:lnTo>
                  <a:pt x="1810149" y="0"/>
                </a:lnTo>
                <a:lnTo>
                  <a:pt x="1810149" y="1410494"/>
                </a:lnTo>
                <a:lnTo>
                  <a:pt x="0" y="1410494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80000"/>
              <a:hueOff val="-513283"/>
              <a:satOff val="0"/>
              <a:lumOff val="33875"/>
              <a:alphaOff val="0"/>
            </a:schemeClr>
          </a:fillRef>
          <a:effectRef idx="0">
            <a:schemeClr val="accent4">
              <a:shade val="80000"/>
              <a:hueOff val="-513283"/>
              <a:satOff val="0"/>
              <a:lumOff val="3387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kern="1200" dirty="0" err="1" smtClean="0"/>
              <a:t>Unstageable</a:t>
            </a:r>
            <a:r>
              <a:rPr lang="en-GB" sz="1800" kern="1200" dirty="0" smtClean="0"/>
              <a:t> – full thickness skin or tissue loss</a:t>
            </a:r>
            <a:endParaRPr lang="en-GB" sz="1800" kern="1200" dirty="0"/>
          </a:p>
        </p:txBody>
      </p:sp>
      <p:sp>
        <p:nvSpPr>
          <p:cNvPr id="10" name="Freeform 9"/>
          <p:cNvSpPr/>
          <p:nvPr/>
        </p:nvSpPr>
        <p:spPr>
          <a:xfrm>
            <a:off x="236040" y="3965352"/>
            <a:ext cx="2251558" cy="1194255"/>
          </a:xfrm>
          <a:custGeom>
            <a:avLst/>
            <a:gdLst>
              <a:gd name="connsiteX0" fmla="*/ 0 w 2879148"/>
              <a:gd name="connsiteY0" fmla="*/ 0 h 1727488"/>
              <a:gd name="connsiteX1" fmla="*/ 2879148 w 2879148"/>
              <a:gd name="connsiteY1" fmla="*/ 0 h 1727488"/>
              <a:gd name="connsiteX2" fmla="*/ 2879148 w 2879148"/>
              <a:gd name="connsiteY2" fmla="*/ 1727488 h 1727488"/>
              <a:gd name="connsiteX3" fmla="*/ 0 w 2879148"/>
              <a:gd name="connsiteY3" fmla="*/ 1727488 h 1727488"/>
              <a:gd name="connsiteX4" fmla="*/ 0 w 2879148"/>
              <a:gd name="connsiteY4" fmla="*/ 0 h 172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9148" h="1727488">
                <a:moveTo>
                  <a:pt x="0" y="0"/>
                </a:moveTo>
                <a:lnTo>
                  <a:pt x="2879148" y="0"/>
                </a:lnTo>
                <a:lnTo>
                  <a:pt x="2879148" y="1727488"/>
                </a:lnTo>
                <a:lnTo>
                  <a:pt x="0" y="17274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80000"/>
              <a:hueOff val="-128321"/>
              <a:satOff val="0"/>
              <a:lumOff val="8469"/>
              <a:alphaOff val="0"/>
            </a:schemeClr>
          </a:fillRef>
          <a:effectRef idx="0">
            <a:schemeClr val="accent4">
              <a:shade val="80000"/>
              <a:hueOff val="-128321"/>
              <a:satOff val="0"/>
              <a:lumOff val="846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kern="1200" dirty="0" smtClean="0"/>
              <a:t>Category 3 – a wound that reaches the deep layers of the skin</a:t>
            </a:r>
            <a:endParaRPr lang="en-GB" sz="1800" kern="1200" dirty="0"/>
          </a:p>
        </p:txBody>
      </p:sp>
      <p:sp>
        <p:nvSpPr>
          <p:cNvPr id="14" name="Freeform 13"/>
          <p:cNvSpPr/>
          <p:nvPr/>
        </p:nvSpPr>
        <p:spPr>
          <a:xfrm>
            <a:off x="227009" y="1474556"/>
            <a:ext cx="2260588" cy="1121287"/>
          </a:xfrm>
          <a:custGeom>
            <a:avLst/>
            <a:gdLst>
              <a:gd name="connsiteX0" fmla="*/ 0 w 2879148"/>
              <a:gd name="connsiteY0" fmla="*/ 0 h 1727488"/>
              <a:gd name="connsiteX1" fmla="*/ 2879148 w 2879148"/>
              <a:gd name="connsiteY1" fmla="*/ 0 h 1727488"/>
              <a:gd name="connsiteX2" fmla="*/ 2879148 w 2879148"/>
              <a:gd name="connsiteY2" fmla="*/ 1727488 h 1727488"/>
              <a:gd name="connsiteX3" fmla="*/ 0 w 2879148"/>
              <a:gd name="connsiteY3" fmla="*/ 1727488 h 1727488"/>
              <a:gd name="connsiteX4" fmla="*/ 0 w 2879148"/>
              <a:gd name="connsiteY4" fmla="*/ 0 h 1727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9148" h="1727488">
                <a:moveTo>
                  <a:pt x="0" y="0"/>
                </a:moveTo>
                <a:lnTo>
                  <a:pt x="2879148" y="0"/>
                </a:lnTo>
                <a:lnTo>
                  <a:pt x="2879148" y="1727488"/>
                </a:lnTo>
                <a:lnTo>
                  <a:pt x="0" y="17274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kern="1200" dirty="0" smtClean="0"/>
              <a:t>Category 1 – discoloured patches, surface damage </a:t>
            </a:r>
            <a:endParaRPr lang="en-GB" sz="1800" kern="1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-396" t="-295" r="50247" b="55217"/>
          <a:stretch/>
        </p:blipFill>
        <p:spPr>
          <a:xfrm>
            <a:off x="2487597" y="1304998"/>
            <a:ext cx="2226709" cy="13450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49093" t="484" b="51485"/>
          <a:stretch/>
        </p:blipFill>
        <p:spPr>
          <a:xfrm>
            <a:off x="2583310" y="3845906"/>
            <a:ext cx="2260339" cy="14331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50017" t="49007"/>
          <a:stretch/>
        </p:blipFill>
        <p:spPr>
          <a:xfrm>
            <a:off x="2624341" y="5164123"/>
            <a:ext cx="2219308" cy="1521533"/>
          </a:xfrm>
          <a:prstGeom prst="rect">
            <a:avLst/>
          </a:prstGeom>
        </p:spPr>
      </p:pic>
      <p:pic>
        <p:nvPicPr>
          <p:cNvPr id="23" name="Picture 2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06178">
            <a:off x="6277649" y="5254612"/>
            <a:ext cx="1651001" cy="1651001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5162024" y="4740730"/>
            <a:ext cx="3649035" cy="7632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dirty="0" smtClean="0"/>
              <a:t>Click the link on the apple below to open the SKIN apple poster guide for pressure ulcer grading with images 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38225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Blanch Test</a:t>
            </a:r>
            <a:endParaRPr lang="en-GB" dirty="0"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009148"/>
              </p:ext>
            </p:extLst>
          </p:nvPr>
        </p:nvGraphicFramePr>
        <p:xfrm>
          <a:off x="1841988" y="1860794"/>
          <a:ext cx="6976696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748" y="3042138"/>
            <a:ext cx="1968377" cy="196837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750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Darker skin tones</a:t>
            </a:r>
            <a:endParaRPr lang="en-GB" dirty="0"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0596" y="1455554"/>
            <a:ext cx="6701164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GB" dirty="0">
                <a:solidFill>
                  <a:prstClr val="black"/>
                </a:solidFill>
              </a:rPr>
              <a:t>Signs of pressure </a:t>
            </a:r>
            <a:r>
              <a:rPr lang="en-GB" dirty="0" smtClean="0">
                <a:solidFill>
                  <a:prstClr val="black"/>
                </a:solidFill>
              </a:rPr>
              <a:t>damage;</a:t>
            </a:r>
          </a:p>
          <a:p>
            <a:pPr lvl="1">
              <a:lnSpc>
                <a:spcPct val="100000"/>
              </a:lnSpc>
            </a:pPr>
            <a:r>
              <a:rPr lang="en-GB" sz="2800" dirty="0">
                <a:solidFill>
                  <a:prstClr val="black"/>
                </a:solidFill>
              </a:rPr>
              <a:t>Feeling warmer or cooler than the surrounding </a:t>
            </a:r>
            <a:r>
              <a:rPr lang="en-GB" sz="2800" dirty="0" smtClean="0">
                <a:solidFill>
                  <a:prstClr val="black"/>
                </a:solidFill>
              </a:rPr>
              <a:t>skin</a:t>
            </a:r>
            <a:endParaRPr lang="en-GB" sz="2800" dirty="0">
              <a:solidFill>
                <a:prstClr val="black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GB" sz="2800" dirty="0">
                <a:solidFill>
                  <a:prstClr val="black"/>
                </a:solidFill>
              </a:rPr>
              <a:t>Pain</a:t>
            </a:r>
          </a:p>
          <a:p>
            <a:pPr lvl="1">
              <a:lnSpc>
                <a:spcPct val="100000"/>
              </a:lnSpc>
            </a:pPr>
            <a:r>
              <a:rPr lang="en-GB" sz="2800" dirty="0">
                <a:solidFill>
                  <a:prstClr val="black"/>
                </a:solidFill>
              </a:rPr>
              <a:t>Purple colour of the skin</a:t>
            </a:r>
          </a:p>
          <a:p>
            <a:pPr lvl="1">
              <a:lnSpc>
                <a:spcPct val="100000"/>
              </a:lnSpc>
            </a:pPr>
            <a:r>
              <a:rPr lang="en-GB" sz="2800" dirty="0">
                <a:solidFill>
                  <a:prstClr val="black"/>
                </a:solidFill>
              </a:rPr>
              <a:t>Soft boggy areas</a:t>
            </a:r>
          </a:p>
          <a:p>
            <a:pPr lvl="1">
              <a:lnSpc>
                <a:spcPct val="100000"/>
              </a:lnSpc>
            </a:pPr>
            <a:r>
              <a:rPr lang="en-GB" sz="2800" dirty="0" smtClean="0">
                <a:solidFill>
                  <a:prstClr val="black"/>
                </a:solidFill>
              </a:rPr>
              <a:t>Firmness</a:t>
            </a:r>
            <a:endParaRPr lang="en-GB" sz="28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64" b="20378" l="1143" r="97143"/>
                    </a14:imgEffect>
                  </a14:imgLayer>
                </a14:imgProps>
              </a:ext>
            </a:extLst>
          </a:blip>
          <a:srcRect r="3191" b="78229"/>
          <a:stretch/>
        </p:blipFill>
        <p:spPr>
          <a:xfrm>
            <a:off x="819092" y="1383597"/>
            <a:ext cx="1291062" cy="11397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201" b="46288" l="3429" r="97143"/>
                    </a14:imgEffect>
                  </a14:imgLayer>
                </a14:imgProps>
              </a:ext>
            </a:extLst>
          </a:blip>
          <a:srcRect t="24905" r="3850" b="53934"/>
          <a:stretch/>
        </p:blipFill>
        <p:spPr>
          <a:xfrm>
            <a:off x="819092" y="2523392"/>
            <a:ext cx="1282270" cy="11078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820" b="72344" l="2286" r="99429"/>
                    </a14:imgEffect>
                  </a14:imgLayer>
                </a14:imgProps>
              </a:ext>
            </a:extLst>
          </a:blip>
          <a:srcRect t="50880" r="2147" b="26952"/>
          <a:stretch/>
        </p:blipFill>
        <p:spPr>
          <a:xfrm>
            <a:off x="807735" y="3804578"/>
            <a:ext cx="1304983" cy="11605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166" b="97817" l="1143" r="99429"/>
                    </a14:imgEffect>
                  </a14:imgLayer>
                </a14:imgProps>
              </a:ext>
            </a:extLst>
          </a:blip>
          <a:srcRect t="77023" r="3674"/>
          <a:stretch/>
        </p:blipFill>
        <p:spPr>
          <a:xfrm>
            <a:off x="825538" y="4974034"/>
            <a:ext cx="1284616" cy="1202929"/>
          </a:xfrm>
          <a:prstGeom prst="rect">
            <a:avLst/>
          </a:prstGeom>
        </p:spPr>
      </p:pic>
      <p:pic>
        <p:nvPicPr>
          <p:cNvPr id="9" name="Picture 8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0320" y="4084320"/>
            <a:ext cx="2773680" cy="2773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06578" y="5206727"/>
            <a:ext cx="248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 on the hand for a useful </a:t>
            </a:r>
            <a:r>
              <a:rPr lang="en-US" dirty="0" smtClean="0">
                <a:latin typeface="Aller" panose="02000503030000020004"/>
              </a:rPr>
              <a:t>tool</a:t>
            </a:r>
            <a:r>
              <a:rPr lang="en-US" dirty="0" smtClean="0"/>
              <a:t> to help stage pressure ulcers in darker skin (with images)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317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730" y="443232"/>
            <a:ext cx="6637648" cy="1325563"/>
          </a:xfrm>
        </p:spPr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How are Pressure Ulcers caused?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520" y="2397125"/>
            <a:ext cx="3810000" cy="2724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56018"/>
              </p:ext>
            </p:extLst>
          </p:nvPr>
        </p:nvGraphicFramePr>
        <p:xfrm>
          <a:off x="413238" y="2664069"/>
          <a:ext cx="4419600" cy="2035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350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Pressure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21313"/>
              </p:ext>
            </p:extLst>
          </p:nvPr>
        </p:nvGraphicFramePr>
        <p:xfrm>
          <a:off x="5049520" y="1398904"/>
          <a:ext cx="3465830" cy="5286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60" y="2089456"/>
            <a:ext cx="4759058" cy="352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5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Shear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038544"/>
              </p:ext>
            </p:extLst>
          </p:nvPr>
        </p:nvGraphicFramePr>
        <p:xfrm>
          <a:off x="628650" y="1452880"/>
          <a:ext cx="3526790" cy="4724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190" y="1948447"/>
            <a:ext cx="3534410" cy="397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3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Friction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56128"/>
              </p:ext>
            </p:extLst>
          </p:nvPr>
        </p:nvGraphicFramePr>
        <p:xfrm>
          <a:off x="5220970" y="365126"/>
          <a:ext cx="3608070" cy="5944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1965801"/>
            <a:ext cx="3917315" cy="351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0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0402193"/>
              </p:ext>
            </p:extLst>
          </p:nvPr>
        </p:nvGraphicFramePr>
        <p:xfrm>
          <a:off x="79131" y="1204546"/>
          <a:ext cx="9064869" cy="5539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Risk factors 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4202" y="2530109"/>
            <a:ext cx="2048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 smtClean="0">
                <a:latin typeface="Hand Of Sean" panose="02000500000000000000" pitchFamily="2" charset="-128"/>
                <a:ea typeface="Hand Of Sean" panose="02000500000000000000" pitchFamily="2" charset="-128"/>
              </a:rPr>
              <a:t>Prolonged </a:t>
            </a:r>
            <a:r>
              <a:rPr lang="en-GB" dirty="0">
                <a:latin typeface="Hand Of Sean" panose="02000500000000000000" pitchFamily="2" charset="-128"/>
                <a:ea typeface="Hand Of Sean" panose="02000500000000000000" pitchFamily="2" charset="-128"/>
              </a:rPr>
              <a:t>pressure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7881" y="2716878"/>
            <a:ext cx="2667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>
                <a:latin typeface="Hand Of Sean" panose="02000500000000000000" pitchFamily="2" charset="-128"/>
                <a:ea typeface="Hand Of Sean" panose="02000500000000000000" pitchFamily="2" charset="-128"/>
              </a:rPr>
              <a:t>Damaged/weakened skin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48990" y="2716877"/>
            <a:ext cx="2757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dirty="0">
                <a:latin typeface="Hand Of Sean" panose="02000500000000000000" pitchFamily="2" charset="-128"/>
                <a:ea typeface="Hand Of Sean" panose="02000500000000000000" pitchFamily="2" charset="-128"/>
              </a:rPr>
              <a:t>Communication and sensation</a:t>
            </a:r>
          </a:p>
        </p:txBody>
      </p:sp>
    </p:spTree>
    <p:extLst>
      <p:ext uri="{BB962C8B-B14F-4D97-AF65-F5344CB8AC3E}">
        <p14:creationId xmlns:p14="http://schemas.microsoft.com/office/powerpoint/2010/main" val="281992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 l="3548" t="10836" r="4189" b="43693"/>
          <a:stretch/>
        </p:blipFill>
        <p:spPr>
          <a:xfrm rot="16200000">
            <a:off x="-2800350" y="2277434"/>
            <a:ext cx="6858000" cy="2303133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 l="3548" t="50822" r="4189" b="1651"/>
          <a:stretch/>
        </p:blipFill>
        <p:spPr>
          <a:xfrm rot="16200000">
            <a:off x="4951718" y="2225351"/>
            <a:ext cx="6858000" cy="240729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6275" y="223935"/>
            <a:ext cx="7886700" cy="1364118"/>
          </a:xfrm>
        </p:spPr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Medical equipment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1600"/>
            <a:ext cx="7804150" cy="4805363"/>
          </a:xfr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Other areas at risk of developing a pressure ulcer are those that have a medical device attached including,</a:t>
            </a:r>
          </a:p>
          <a:p>
            <a:pPr lvl="1">
              <a:lnSpc>
                <a:spcPct val="150000"/>
              </a:lnSpc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E</a:t>
            </a: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ars, nose and cheeks – nasogastric/nasojejunal tube, nasal cannula</a:t>
            </a:r>
          </a:p>
          <a:p>
            <a:pPr lvl="1">
              <a:lnSpc>
                <a:spcPct val="150000"/>
              </a:lnSpc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The face – oxygen or non – invasive masks </a:t>
            </a:r>
          </a:p>
          <a:p>
            <a:pPr lvl="1">
              <a:lnSpc>
                <a:spcPct val="150000"/>
              </a:lnSpc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Arms and legs – plaster casts, splints, hip spica’s</a:t>
            </a:r>
          </a:p>
          <a:p>
            <a:pPr lvl="1">
              <a:lnSpc>
                <a:spcPct val="150000"/>
              </a:lnSpc>
            </a:pPr>
            <a:r>
              <a:rPr lang="en-GB" sz="2000" dirty="0" smtClean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Body – tracheostomy, feeding tubes, monitoring probes, braces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000" b="1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Managing devices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Reposition equipment/tubing when able</a:t>
            </a:r>
          </a:p>
          <a:p>
            <a:pPr>
              <a:lnSpc>
                <a:spcPct val="150000"/>
              </a:lnSpc>
            </a:pPr>
            <a:r>
              <a:rPr lang="en-GB" sz="2000" dirty="0">
                <a:solidFill>
                  <a:schemeClr val="accent2">
                    <a:lumMod val="50000"/>
                  </a:schemeClr>
                </a:solidFill>
                <a:latin typeface="Aller" panose="02000503030000020004" pitchFamily="2" charset="0"/>
              </a:rPr>
              <a:t>Ensure the CYP isn’t sitting/lying on any tubing</a:t>
            </a:r>
          </a:p>
          <a:p>
            <a:pPr lvl="1">
              <a:lnSpc>
                <a:spcPct val="150000"/>
              </a:lnSpc>
            </a:pPr>
            <a:endParaRPr lang="en-GB" sz="2000" dirty="0">
              <a:latin typeface="Aller" panose="02000503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40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9866"/>
            <a:ext cx="9204960" cy="1325563"/>
          </a:xfrm>
        </p:spPr>
        <p:txBody>
          <a:bodyPr/>
          <a:lstStyle/>
          <a:p>
            <a:r>
              <a:rPr lang="en-US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How to Prevent Pressure Ulcers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1559607"/>
              </p:ext>
            </p:extLst>
          </p:nvPr>
        </p:nvGraphicFramePr>
        <p:xfrm>
          <a:off x="628650" y="1412240"/>
          <a:ext cx="8098790" cy="4764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630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solidFill>
                  <a:srgbClr val="92D050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Assking</a:t>
            </a:r>
            <a:r>
              <a:rPr lang="en-GB" dirty="0" smtClean="0">
                <a:solidFill>
                  <a:srgbClr val="92D050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 Framework</a:t>
            </a:r>
            <a:endParaRPr lang="en-GB" dirty="0">
              <a:solidFill>
                <a:srgbClr val="92D05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0239696"/>
              </p:ext>
            </p:extLst>
          </p:nvPr>
        </p:nvGraphicFramePr>
        <p:xfrm>
          <a:off x="521969" y="1727838"/>
          <a:ext cx="7993381" cy="4726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7818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92D050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Purpose T Tool</a:t>
            </a:r>
            <a:endParaRPr lang="en-GB" dirty="0">
              <a:solidFill>
                <a:srgbClr val="92D050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" y="1619885"/>
            <a:ext cx="4678680" cy="4351338"/>
          </a:xfrm>
        </p:spPr>
        <p:txBody>
          <a:bodyPr>
            <a:normAutofit/>
          </a:bodyPr>
          <a:lstStyle/>
          <a:p>
            <a:r>
              <a:rPr lang="en-GB" sz="1800" dirty="0" smtClean="0"/>
              <a:t>From September 2024, we will be switching from Braden Q to Purpose T for our Skin Assessments</a:t>
            </a:r>
          </a:p>
          <a:p>
            <a:r>
              <a:rPr lang="en-GB" sz="1800" dirty="0" smtClean="0"/>
              <a:t>These risk assessments need to be completed by nurses within 6 hours of admission (or as close as possible) and on every admission and again if there are any changes to condition or skin that affects their risk. </a:t>
            </a:r>
          </a:p>
          <a:p>
            <a:r>
              <a:rPr lang="en-GB" sz="1800" dirty="0" smtClean="0"/>
              <a:t>Nurses need to curate a care plan on care database for those identified as at risk of pressure ulcers and skin damage- this is a </a:t>
            </a:r>
            <a:r>
              <a:rPr lang="en-GB" sz="1800" b="1" dirty="0" smtClean="0"/>
              <a:t>primary prevention pathway.</a:t>
            </a:r>
          </a:p>
          <a:p>
            <a:r>
              <a:rPr lang="en-GB" sz="1800" dirty="0" smtClean="0"/>
              <a:t>CSW’s should review the Purpose T risk assessment and follow the care plan, informing a nurse of any changes or concerns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406" y="805494"/>
            <a:ext cx="3760654" cy="533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417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3335" y="0"/>
            <a:ext cx="7886700" cy="1024059"/>
          </a:xfrm>
        </p:spPr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Purpose T Tool- Adult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35" y="771151"/>
            <a:ext cx="8295542" cy="585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6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3335" y="0"/>
            <a:ext cx="7886700" cy="1024059"/>
          </a:xfrm>
        </p:spPr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Purpose T Tool- Adult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34" y="854388"/>
            <a:ext cx="8383465" cy="584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2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8069" y="0"/>
            <a:ext cx="7886700" cy="960927"/>
          </a:xfrm>
        </p:spPr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Purpose T Tool- Paediatric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69" y="960927"/>
            <a:ext cx="8180900" cy="578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49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40539" y="131885"/>
            <a:ext cx="7886700" cy="793874"/>
          </a:xfrm>
        </p:spPr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Purpose T Tool- </a:t>
            </a:r>
            <a:r>
              <a:rPr lang="en-GB" dirty="0" err="1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Peadiatric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39" y="837836"/>
            <a:ext cx="8302981" cy="581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95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Purpose T Tool Elearning</a:t>
            </a:r>
            <a:endParaRPr lang="en-GB" dirty="0"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272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 smtClean="0"/>
              <a:t>There is Purpose T Tool Elearning training to complete as a one off for all Nurses, NA’s AP’s and CSW’s. </a:t>
            </a:r>
            <a:r>
              <a:rPr lang="en-GB" sz="1800" dirty="0" smtClean="0"/>
              <a:t>Login to Elearning for health using your usual login</a:t>
            </a:r>
          </a:p>
          <a:p>
            <a:pPr marL="0" indent="0">
              <a:buNone/>
            </a:pPr>
            <a:r>
              <a:rPr lang="en-GB" sz="2000" dirty="0" smtClean="0"/>
              <a:t>1. Search ‘wound care’</a:t>
            </a:r>
          </a:p>
          <a:p>
            <a:pPr marL="0" indent="0">
              <a:buNone/>
            </a:pPr>
            <a:r>
              <a:rPr lang="en-GB" sz="2000" dirty="0" smtClean="0"/>
              <a:t>2. Click on this category and enrol, then click Tier 1 Essentials</a:t>
            </a:r>
            <a:endParaRPr lang="en-GB" sz="2000" dirty="0"/>
          </a:p>
          <a:p>
            <a:endParaRPr lang="en-GB" sz="2000" dirty="0" smtClean="0"/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 smtClean="0"/>
              <a:t>3. Complete this course</a:t>
            </a:r>
            <a:endParaRPr lang="en-GB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endParaRPr lang="en-GB" sz="2000" dirty="0"/>
          </a:p>
          <a:p>
            <a:r>
              <a:rPr lang="en-GB" sz="2000" dirty="0"/>
              <a:t>4. </a:t>
            </a:r>
            <a:r>
              <a:rPr lang="en-GB" sz="2000" dirty="0" smtClean="0"/>
              <a:t>Send </a:t>
            </a:r>
            <a:r>
              <a:rPr lang="en-GB" sz="2000" dirty="0"/>
              <a:t>completed certificates to </a:t>
            </a:r>
            <a:r>
              <a:rPr lang="en-GB" sz="2000" dirty="0">
                <a:hlinkClick r:id="rId2"/>
              </a:rPr>
              <a:t>clinical.education@derianhouse.co.uk</a:t>
            </a:r>
            <a:endParaRPr lang="en-GB" sz="2000" dirty="0"/>
          </a:p>
          <a:p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050" y="3705816"/>
            <a:ext cx="5445180" cy="3695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12575" b="17485"/>
          <a:stretch/>
        </p:blipFill>
        <p:spPr>
          <a:xfrm>
            <a:off x="734971" y="2995971"/>
            <a:ext cx="7452361" cy="327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939" y="2169925"/>
            <a:ext cx="5452771" cy="2282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t="12702" b="48141"/>
          <a:stretch/>
        </p:blipFill>
        <p:spPr>
          <a:xfrm>
            <a:off x="706660" y="3303798"/>
            <a:ext cx="7402662" cy="2527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971" y="4093843"/>
            <a:ext cx="2206810" cy="9959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2426" y="4781653"/>
            <a:ext cx="5232216" cy="382582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7923074" y="5089837"/>
            <a:ext cx="264258" cy="220436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3949" y="49890"/>
            <a:ext cx="1408991" cy="9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255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64480" y="138430"/>
            <a:ext cx="3623614" cy="5363210"/>
            <a:chOff x="4774064" y="213169"/>
            <a:chExt cx="4273231" cy="642858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761727" y="2960229"/>
              <a:ext cx="1876715" cy="3681525"/>
            </a:xfrm>
            <a:prstGeom prst="rect">
              <a:avLst/>
            </a:prstGeom>
            <a:noFill/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4F2F21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774064" y="2960229"/>
              <a:ext cx="1847144" cy="3623517"/>
            </a:xfrm>
            <a:prstGeom prst="rect">
              <a:avLst/>
            </a:prstGeom>
            <a:noFill/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684A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245527" y="213169"/>
              <a:ext cx="1801768" cy="3534503"/>
            </a:xfrm>
            <a:prstGeom prst="rect">
              <a:avLst/>
            </a:prstGeom>
            <a:noFill/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F9E4D3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707" l="958" r="99234"/>
                      </a14:imgEffect>
                      <a14:imgEffect>
                        <a14:saturation sat="22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99523" y="784297"/>
              <a:ext cx="1851937" cy="3632918"/>
            </a:xfrm>
            <a:prstGeom prst="rect">
              <a:avLst/>
            </a:prstGeom>
            <a:noFill/>
          </p:spPr>
        </p:pic>
      </p:grpSp>
      <p:sp>
        <p:nvSpPr>
          <p:cNvPr id="4" name="Rectangle 3"/>
          <p:cNvSpPr/>
          <p:nvPr/>
        </p:nvSpPr>
        <p:spPr>
          <a:xfrm>
            <a:off x="692816" y="4698586"/>
            <a:ext cx="3986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forms.office.com/e/kWCzyjpQQz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077" y="2240028"/>
            <a:ext cx="2170084" cy="22027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8611" y="1060906"/>
            <a:ext cx="5406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Use the link or QR code below to register that you have read and understood this presentation. Links will only work when the presentation is viewed in full screen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76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A6CE39"/>
                </a:solidFill>
                <a:latin typeface="Hand Of Sean" panose="02000500000000000000" pitchFamily="2" charset="-128"/>
                <a:ea typeface="Hand Of Sean" panose="02000500000000000000" pitchFamily="2" charset="-128"/>
              </a:rPr>
              <a:t>References</a:t>
            </a:r>
            <a:endParaRPr lang="en-GB" dirty="0">
              <a:solidFill>
                <a:srgbClr val="A6CE39"/>
              </a:solidFill>
              <a:latin typeface="Hand Of Sean" panose="02000500000000000000" pitchFamily="2" charset="-128"/>
              <a:ea typeface="Hand Of Sean" panose="02000500000000000000" pitchFamily="2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000" dirty="0" smtClean="0">
                <a:latin typeface="Aller" panose="02000503030000020004" pitchFamily="2" charset="0"/>
                <a:hlinkClick r:id="rId2"/>
              </a:rPr>
              <a:t>https</a:t>
            </a:r>
            <a:r>
              <a:rPr lang="en-GB" sz="2000" dirty="0">
                <a:latin typeface="Aller" panose="02000503030000020004" pitchFamily="2" charset="0"/>
                <a:hlinkClick r:id="rId2"/>
              </a:rPr>
              <a:t>://library.sheffieldchildrens.nhs.uk/preventing-pressure-ulcers</a:t>
            </a:r>
            <a:r>
              <a:rPr lang="en-GB" sz="2000" dirty="0" smtClean="0">
                <a:latin typeface="Aller" panose="02000503030000020004" pitchFamily="2" charset="0"/>
                <a:hlinkClick r:id="rId2"/>
              </a:rPr>
              <a:t>/</a:t>
            </a:r>
            <a:endParaRPr lang="en-GB" sz="2000" dirty="0" smtClean="0">
              <a:latin typeface="Aller" panose="0200050303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latin typeface="Aller" panose="02000503030000020004" pitchFamily="2" charset="0"/>
                <a:hlinkClick r:id="rId3"/>
              </a:rPr>
              <a:t>https://</a:t>
            </a:r>
            <a:r>
              <a:rPr lang="en-GB" sz="2000" dirty="0" smtClean="0">
                <a:latin typeface="Aller" panose="02000503030000020004" pitchFamily="2" charset="0"/>
                <a:hlinkClick r:id="rId3"/>
              </a:rPr>
              <a:t>www.gov.uk/government/publications/pressure-ulcers-applying-all-our-health/pressure-ulcers-applying-all-our-health</a:t>
            </a:r>
            <a:endParaRPr lang="en-GB" sz="2000" dirty="0" smtClean="0">
              <a:latin typeface="Aller" panose="0200050303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latin typeface="Aller" panose="02000503030000020004" pitchFamily="2" charset="0"/>
                <a:hlinkClick r:id="rId4"/>
              </a:rPr>
              <a:t>https://</a:t>
            </a:r>
            <a:r>
              <a:rPr lang="en-GB" sz="2000" dirty="0" smtClean="0">
                <a:latin typeface="Aller" panose="02000503030000020004" pitchFamily="2" charset="0"/>
                <a:hlinkClick r:id="rId4"/>
              </a:rPr>
              <a:t>www.dermatoljournal.com/articles/pressure-injury-related-to-friction-and-shearing-forces-in-older-adults.html</a:t>
            </a:r>
            <a:endParaRPr lang="en-GB" sz="2000" dirty="0" smtClean="0">
              <a:latin typeface="Aller" panose="0200050303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latin typeface="Aller" panose="02000503030000020004" pitchFamily="2" charset="0"/>
                <a:hlinkClick r:id="rId5"/>
              </a:rPr>
              <a:t>https://</a:t>
            </a:r>
            <a:r>
              <a:rPr lang="en-GB" sz="2000" dirty="0" smtClean="0">
                <a:latin typeface="Aller" panose="02000503030000020004" pitchFamily="2" charset="0"/>
                <a:hlinkClick r:id="rId5"/>
              </a:rPr>
              <a:t>www.hse.gov.uk/skin/professional/causes/structure.htm</a:t>
            </a:r>
            <a:endParaRPr lang="en-GB" sz="2000" dirty="0" smtClean="0">
              <a:latin typeface="Aller" panose="02000503030000020004" pitchFamily="2" charset="0"/>
            </a:endParaRPr>
          </a:p>
          <a:p>
            <a:pPr>
              <a:lnSpc>
                <a:spcPct val="150000"/>
              </a:lnSpc>
            </a:pPr>
            <a:r>
              <a:rPr lang="en-GB" sz="2000" dirty="0">
                <a:hlinkClick r:id="rId6"/>
              </a:rPr>
              <a:t>NWCSP-PU-Clinical-Recommendations-and-pathway-final-24.10.23.pdf (nationalwoundcarestrategy.net)</a:t>
            </a:r>
            <a:endParaRPr lang="en-GB" sz="2000" dirty="0" smtClean="0">
              <a:latin typeface="Aller" panose="02000503030000020004" pitchFamily="2" charset="0"/>
            </a:endParaRPr>
          </a:p>
          <a:p>
            <a:endParaRPr lang="en-GB" sz="2000" dirty="0" smtClean="0">
              <a:latin typeface="Aller" panose="02000503030000020004" pitchFamily="2" charset="0"/>
            </a:endParaRPr>
          </a:p>
          <a:p>
            <a:endParaRPr lang="en-GB" sz="2000" dirty="0">
              <a:latin typeface="Aller" panose="02000503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99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3229</TotalTime>
  <Words>1570</Words>
  <Application>Microsoft Office PowerPoint</Application>
  <PresentationFormat>On-screen Show (4:3)</PresentationFormat>
  <Paragraphs>173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Hand Of Sean</vt:lpstr>
      <vt:lpstr>Aller</vt:lpstr>
      <vt:lpstr>Arial</vt:lpstr>
      <vt:lpstr>Calibri</vt:lpstr>
      <vt:lpstr>Calibri Light</vt:lpstr>
      <vt:lpstr>Office Theme</vt:lpstr>
      <vt:lpstr>PowerPoint Presentation</vt:lpstr>
      <vt:lpstr>Learning objectives</vt:lpstr>
      <vt:lpstr>What is tissue viability?</vt:lpstr>
      <vt:lpstr>The Skin</vt:lpstr>
      <vt:lpstr>PowerPoint Presentation</vt:lpstr>
      <vt:lpstr>What is a pressure ulcer?</vt:lpstr>
      <vt:lpstr>Early signs of a Pressure Ulcer</vt:lpstr>
      <vt:lpstr>Pressure Ulcer Categories</vt:lpstr>
      <vt:lpstr>Blanch Test</vt:lpstr>
      <vt:lpstr>Darker skin tones</vt:lpstr>
      <vt:lpstr>How are Pressure Ulcers caused?</vt:lpstr>
      <vt:lpstr>Pressure</vt:lpstr>
      <vt:lpstr>Shear</vt:lpstr>
      <vt:lpstr>Friction</vt:lpstr>
      <vt:lpstr>Risk factors </vt:lpstr>
      <vt:lpstr>Medical equipment</vt:lpstr>
      <vt:lpstr>How to Prevent Pressure Ulcers</vt:lpstr>
      <vt:lpstr>Assking Framework</vt:lpstr>
      <vt:lpstr>Purpose T Tool</vt:lpstr>
      <vt:lpstr>Purpose T Tool- Adult</vt:lpstr>
      <vt:lpstr>Purpose T Tool- Adult</vt:lpstr>
      <vt:lpstr>Purpose T Tool- Paediatric</vt:lpstr>
      <vt:lpstr>Purpose T Tool- Peadiatric</vt:lpstr>
      <vt:lpstr>Purpose T Tool Elearning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McCabe;ClinicalEducation</dc:creator>
  <cp:lastModifiedBy>Tanya Marlow</cp:lastModifiedBy>
  <cp:revision>192</cp:revision>
  <cp:lastPrinted>2018-03-29T13:29:53Z</cp:lastPrinted>
  <dcterms:created xsi:type="dcterms:W3CDTF">2016-01-18T09:53:50Z</dcterms:created>
  <dcterms:modified xsi:type="dcterms:W3CDTF">2024-08-09T09:00:14Z</dcterms:modified>
</cp:coreProperties>
</file>